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9" r:id="rId2"/>
    <p:sldId id="260" r:id="rId3"/>
    <p:sldId id="261" r:id="rId4"/>
  </p:sldIdLst>
  <p:sldSz cx="21383625" cy="30275213"/>
  <p:notesSz cx="6858000" cy="9144000"/>
  <p:embeddedFontLst>
    <p:embeddedFont>
      <p:font typeface="BM YEONSUNG OTF" panose="020B0600000101010101" pitchFamily="34" charset="-127"/>
      <p:regular r:id="rId6"/>
    </p:embeddedFont>
    <p:embeddedFont>
      <p:font typeface="BM DoHyeon OTF" panose="020B0600000101010101" pitchFamily="34" charset="-127"/>
      <p:regular r:id="rId7"/>
    </p:embeddedFont>
    <p:embeddedFont>
      <p:font typeface="MAaruBuri ExtraLight" panose="020B0600000101010101" pitchFamily="34" charset="-127"/>
      <p:regular r:id="rId8"/>
    </p:embeddedFont>
    <p:embeddedFont>
      <p:font typeface="MaruBuri Regular" panose="020B0600000101010101" pitchFamily="34" charset="-127"/>
      <p:regular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5">
          <p15:clr>
            <a:srgbClr val="A4A3A4"/>
          </p15:clr>
        </p15:guide>
        <p15:guide id="2" pos="6735">
          <p15:clr>
            <a:srgbClr val="A4A3A4"/>
          </p15:clr>
        </p15:guide>
        <p15:guide id="3" pos="6831">
          <p15:clr>
            <a:srgbClr val="9AA0A6"/>
          </p15:clr>
        </p15:guide>
        <p15:guide id="4" pos="567">
          <p15:clr>
            <a:srgbClr val="9AA0A6"/>
          </p15:clr>
        </p15:guide>
        <p15:guide id="5" pos="13039">
          <p15:clr>
            <a:srgbClr val="9AA0A6"/>
          </p15:clr>
        </p15:guide>
        <p15:guide id="6" orient="horz" pos="567">
          <p15:clr>
            <a:srgbClr val="9AA0A6"/>
          </p15:clr>
        </p15:guide>
        <p15:guide id="7" orient="horz" pos="186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3CA"/>
    <a:srgbClr val="FF00BC"/>
    <a:srgbClr val="8AD7D6"/>
    <a:srgbClr val="A5A7DF"/>
    <a:srgbClr val="92DDDA"/>
    <a:srgbClr val="807671"/>
    <a:srgbClr val="343646"/>
    <a:srgbClr val="6B5D53"/>
    <a:srgbClr val="A79A92"/>
    <a:srgbClr val="473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1721D-9CF2-4127-97A5-2DE316F876E4}">
  <a:tblStyle styleId="{2261721D-9CF2-4127-97A5-2DE316F87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3"/>
    <p:restoredTop sz="86689"/>
  </p:normalViewPr>
  <p:slideViewPr>
    <p:cSldViewPr snapToGrid="0">
      <p:cViewPr>
        <p:scale>
          <a:sx n="74" d="100"/>
          <a:sy n="74" d="100"/>
        </p:scale>
        <p:origin x="1784" y="-3864"/>
      </p:cViewPr>
      <p:guideLst>
        <p:guide orient="horz" pos="10715"/>
        <p:guide pos="6735"/>
        <p:guide pos="6831"/>
        <p:guide pos="567"/>
        <p:guide pos="13039"/>
        <p:guide orient="horz" pos="567"/>
        <p:guide orient="horz" pos="186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8368" y="685800"/>
            <a:ext cx="242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17738" y="685800"/>
            <a:ext cx="24225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231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1300967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62865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marL="914400" lvl="1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marL="1371600" lvl="2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marL="1828800" lvl="3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marL="2286000" lvl="4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marL="2743200" lvl="5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marL="3200400" lvl="6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marL="3657600" lvl="7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marL="4114800" lvl="8" indent="-53975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4.png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42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18" Type="http://schemas.openxmlformats.org/officeDocument/2006/relationships/image" Target="../media/image50.png"/><Relationship Id="rId26" Type="http://schemas.openxmlformats.org/officeDocument/2006/relationships/image" Target="../media/image14.png"/><Relationship Id="rId3" Type="http://schemas.openxmlformats.org/officeDocument/2006/relationships/image" Target="../media/image40.png"/><Relationship Id="rId21" Type="http://schemas.openxmlformats.org/officeDocument/2006/relationships/image" Target="../media/image2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9.png"/><Relationship Id="rId25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10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24" Type="http://schemas.openxmlformats.org/officeDocument/2006/relationships/image" Target="../media/image53.png"/><Relationship Id="rId5" Type="http://schemas.openxmlformats.org/officeDocument/2006/relationships/image" Target="../media/image42.png"/><Relationship Id="rId15" Type="http://schemas.openxmlformats.org/officeDocument/2006/relationships/image" Target="../media/image5.png"/><Relationship Id="rId23" Type="http://schemas.openxmlformats.org/officeDocument/2006/relationships/image" Target="../media/image32.png"/><Relationship Id="rId10" Type="http://schemas.openxmlformats.org/officeDocument/2006/relationships/image" Target="../media/image46.png"/><Relationship Id="rId19" Type="http://schemas.openxmlformats.org/officeDocument/2006/relationships/image" Target="../media/image13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4.jpeg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7FA36A-A732-2C37-0C87-752B3EE77E89}"/>
              </a:ext>
            </a:extLst>
          </p:cNvPr>
          <p:cNvCxnSpPr/>
          <p:nvPr/>
        </p:nvCxnSpPr>
        <p:spPr>
          <a:xfrm>
            <a:off x="12447237" y="15296956"/>
            <a:ext cx="755188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3D86F-D0F6-C3B5-43C8-A277F5A2129C}"/>
              </a:ext>
            </a:extLst>
          </p:cNvPr>
          <p:cNvSpPr/>
          <p:nvPr/>
        </p:nvSpPr>
        <p:spPr>
          <a:xfrm>
            <a:off x="-28971" y="1066"/>
            <a:ext cx="10720784" cy="5506327"/>
          </a:xfrm>
          <a:prstGeom prst="rect">
            <a:avLst/>
          </a:prstGeom>
          <a:solidFill>
            <a:srgbClr val="8AD7D6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BA30BAA-6345-1A01-D457-B0C2A35EFA55}"/>
              </a:ext>
            </a:extLst>
          </p:cNvPr>
          <p:cNvSpPr/>
          <p:nvPr/>
        </p:nvSpPr>
        <p:spPr>
          <a:xfrm>
            <a:off x="-28971" y="1066"/>
            <a:ext cx="21439944" cy="5506327"/>
          </a:xfrm>
          <a:prstGeom prst="rect">
            <a:avLst/>
          </a:prstGeom>
          <a:solidFill>
            <a:srgbClr val="A5A7DF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2022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년 봄학기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 축제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[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디자인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]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673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5277690" y="2569602"/>
            <a:ext cx="10318415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반 영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한  번 역 성 능 향 상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281005" y="4768917"/>
            <a:ext cx="4818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지도 교수님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최희열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교수님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허재무 김정희 김주환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545412" y="4772713"/>
            <a:ext cx="3906839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" altLang="ko-Kore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참여기업체 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 AITRICS 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3EB6E1-887C-DC58-5D51-AB478C092EEE}"/>
              </a:ext>
            </a:extLst>
          </p:cNvPr>
          <p:cNvSpPr txBox="1"/>
          <p:nvPr/>
        </p:nvSpPr>
        <p:spPr>
          <a:xfrm>
            <a:off x="678549" y="703943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E58630-EFE6-05AD-15D6-8BDCEEC2DCE9}"/>
              </a:ext>
            </a:extLst>
          </p:cNvPr>
          <p:cNvGrpSpPr/>
          <p:nvPr/>
        </p:nvGrpSpPr>
        <p:grpSpPr>
          <a:xfrm>
            <a:off x="1169581" y="7039432"/>
            <a:ext cx="9037675" cy="762000"/>
            <a:chOff x="1169581" y="7039432"/>
            <a:chExt cx="9037675" cy="762000"/>
          </a:xfrm>
        </p:grpSpPr>
        <p:sp>
          <p:nvSpPr>
            <p:cNvPr id="67" name="Google Shape;67;p13"/>
            <p:cNvSpPr/>
            <p:nvPr/>
          </p:nvSpPr>
          <p:spPr>
            <a:xfrm>
              <a:off x="1169581" y="7039432"/>
              <a:ext cx="607273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1</a:t>
              </a: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필요성 및 문제 정의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CD32BAA3-9940-3FB3-EE7B-023AB4EF1904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242320" y="7420432"/>
              <a:ext cx="296493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5F7197A0-8344-8477-545D-1FE159047255}"/>
              </a:ext>
            </a:extLst>
          </p:cNvPr>
          <p:cNvGrpSpPr/>
          <p:nvPr/>
        </p:nvGrpSpPr>
        <p:grpSpPr>
          <a:xfrm>
            <a:off x="1169581" y="18364898"/>
            <a:ext cx="9037675" cy="762000"/>
            <a:chOff x="1169581" y="7039432"/>
            <a:chExt cx="9037675" cy="762000"/>
          </a:xfrm>
        </p:grpSpPr>
        <p:sp>
          <p:nvSpPr>
            <p:cNvPr id="219" name="Google Shape;67;p13">
              <a:extLst>
                <a:ext uri="{FF2B5EF4-FFF2-40B4-BE49-F238E27FC236}">
                  <a16:creationId xmlns:a16="http://schemas.microsoft.com/office/drawing/2014/main" id="{B59B09B8-9657-388B-9307-129CF74C89AC}"/>
                </a:ext>
              </a:extLst>
            </p:cNvPr>
            <p:cNvSpPr/>
            <p:nvPr/>
          </p:nvSpPr>
          <p:spPr>
            <a:xfrm>
              <a:off x="1169581" y="7039432"/>
              <a:ext cx="565390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two</a:t>
              </a:r>
              <a:r>
                <a:rPr lang="ko" altLang="ko-Kore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제품 비교 분석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220" name="직선 연결선[R] 219">
              <a:extLst>
                <a:ext uri="{FF2B5EF4-FFF2-40B4-BE49-F238E27FC236}">
                  <a16:creationId xmlns:a16="http://schemas.microsoft.com/office/drawing/2014/main" id="{49C687B9-DFF4-DE45-9F93-EAA2AFC6F147}"/>
                </a:ext>
              </a:extLst>
            </p:cNvPr>
            <p:cNvCxnSpPr>
              <a:cxnSpLocks/>
              <a:stCxn id="219" idx="3"/>
            </p:cNvCxnSpPr>
            <p:nvPr/>
          </p:nvCxnSpPr>
          <p:spPr>
            <a:xfrm>
              <a:off x="6823490" y="7420432"/>
              <a:ext cx="338376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0DB7799-3A70-A932-25CC-D361F824818E}"/>
              </a:ext>
            </a:extLst>
          </p:cNvPr>
          <p:cNvGrpSpPr/>
          <p:nvPr/>
        </p:nvGrpSpPr>
        <p:grpSpPr>
          <a:xfrm>
            <a:off x="11176368" y="7035411"/>
            <a:ext cx="9037675" cy="762000"/>
            <a:chOff x="1169581" y="7039432"/>
            <a:chExt cx="9037675" cy="762000"/>
          </a:xfrm>
        </p:grpSpPr>
        <p:sp>
          <p:nvSpPr>
            <p:cNvPr id="226" name="Google Shape;67;p13">
              <a:extLst>
                <a:ext uri="{FF2B5EF4-FFF2-40B4-BE49-F238E27FC236}">
                  <a16:creationId xmlns:a16="http://schemas.microsoft.com/office/drawing/2014/main" id="{03E54A45-8AA2-CABC-B0A1-2BBA60FAC774}"/>
                </a:ext>
              </a:extLst>
            </p:cNvPr>
            <p:cNvSpPr/>
            <p:nvPr/>
          </p:nvSpPr>
          <p:spPr>
            <a:xfrm>
              <a:off x="1169581" y="7039432"/>
              <a:ext cx="5103628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핵심 내용 요약</a:t>
              </a:r>
            </a:p>
          </p:txBody>
        </p:sp>
        <p:cxnSp>
          <p:nvCxnSpPr>
            <p:cNvPr id="227" name="직선 연결선[R] 226">
              <a:extLst>
                <a:ext uri="{FF2B5EF4-FFF2-40B4-BE49-F238E27FC236}">
                  <a16:creationId xmlns:a16="http://schemas.microsoft.com/office/drawing/2014/main" id="{B9A3AEFF-D6F2-AAFE-76B6-0CF886BB792F}"/>
                </a:ext>
              </a:extLst>
            </p:cNvPr>
            <p:cNvCxnSpPr>
              <a:cxnSpLocks/>
              <a:stCxn id="226" idx="3"/>
            </p:cNvCxnSpPr>
            <p:nvPr/>
          </p:nvCxnSpPr>
          <p:spPr>
            <a:xfrm>
              <a:off x="6273209" y="7420432"/>
              <a:ext cx="393404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C50099EE-4B30-BD50-C157-9899F2B2B619}"/>
              </a:ext>
            </a:extLst>
          </p:cNvPr>
          <p:cNvGrpSpPr/>
          <p:nvPr/>
        </p:nvGrpSpPr>
        <p:grpSpPr>
          <a:xfrm>
            <a:off x="11176368" y="18898591"/>
            <a:ext cx="9037675" cy="762000"/>
            <a:chOff x="1169581" y="7039432"/>
            <a:chExt cx="9037675" cy="762000"/>
          </a:xfrm>
        </p:grpSpPr>
        <p:sp>
          <p:nvSpPr>
            <p:cNvPr id="229" name="Google Shape;67;p13">
              <a:extLst>
                <a:ext uri="{FF2B5EF4-FFF2-40B4-BE49-F238E27FC236}">
                  <a16:creationId xmlns:a16="http://schemas.microsoft.com/office/drawing/2014/main" id="{01E5A1AD-53CE-1400-8D05-DDF6518360D8}"/>
                </a:ext>
              </a:extLst>
            </p:cNvPr>
            <p:cNvSpPr/>
            <p:nvPr/>
          </p:nvSpPr>
          <p:spPr>
            <a:xfrm>
              <a:off x="1169581" y="7039432"/>
              <a:ext cx="5677037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 err="1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四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실험 결과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/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 평가</a:t>
              </a:r>
            </a:p>
          </p:txBody>
        </p:sp>
        <p:cxnSp>
          <p:nvCxnSpPr>
            <p:cNvPr id="230" name="직선 연결선[R] 229">
              <a:extLst>
                <a:ext uri="{FF2B5EF4-FFF2-40B4-BE49-F238E27FC236}">
                  <a16:creationId xmlns:a16="http://schemas.microsoft.com/office/drawing/2014/main" id="{8D882561-9AFB-548E-0F28-D165B91F30AE}"/>
                </a:ext>
              </a:extLst>
            </p:cNvPr>
            <p:cNvCxnSpPr>
              <a:cxnSpLocks/>
              <a:stCxn id="229" idx="3"/>
            </p:cNvCxnSpPr>
            <p:nvPr/>
          </p:nvCxnSpPr>
          <p:spPr>
            <a:xfrm>
              <a:off x="6846618" y="7420432"/>
              <a:ext cx="336063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36C135-7D69-3D41-7ACE-A6E4D47CC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45" y="1602442"/>
            <a:ext cx="2002269" cy="2002269"/>
          </a:xfrm>
          <a:prstGeom prst="rect">
            <a:avLst/>
          </a:prstGeom>
        </p:spPr>
      </p:pic>
      <p:pic>
        <p:nvPicPr>
          <p:cNvPr id="28" name="그림 27" descr="클립아트이(가) 표시된 사진&#10;&#10;자동 생성된 설명">
            <a:extLst>
              <a:ext uri="{FF2B5EF4-FFF2-40B4-BE49-F238E27FC236}">
                <a16:creationId xmlns:a16="http://schemas.microsoft.com/office/drawing/2014/main" id="{F4E1F038-B59E-1E03-DE95-A146C21C5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579" y="23633430"/>
            <a:ext cx="712800" cy="712800"/>
          </a:xfrm>
          <a:prstGeom prst="rect">
            <a:avLst/>
          </a:prstGeom>
        </p:spPr>
      </p:pic>
      <p:pic>
        <p:nvPicPr>
          <p:cNvPr id="30" name="그림 2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609DFE94-B28A-D113-D4DC-1BD955CD9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579" y="28842859"/>
            <a:ext cx="715484" cy="715484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437A2F5-9B5D-FD8B-A4FD-4D81AAD01BCA}"/>
              </a:ext>
            </a:extLst>
          </p:cNvPr>
          <p:cNvGrpSpPr/>
          <p:nvPr/>
        </p:nvGrpSpPr>
        <p:grpSpPr>
          <a:xfrm>
            <a:off x="2033034" y="19507898"/>
            <a:ext cx="7578923" cy="10182466"/>
            <a:chOff x="1169581" y="19507898"/>
            <a:chExt cx="7578923" cy="1018246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A37E3B-6CCB-5850-77AB-BBD865C5D27C}"/>
                </a:ext>
              </a:extLst>
            </p:cNvPr>
            <p:cNvGrpSpPr/>
            <p:nvPr/>
          </p:nvGrpSpPr>
          <p:grpSpPr>
            <a:xfrm>
              <a:off x="1169581" y="19507898"/>
              <a:ext cx="6375569" cy="4956338"/>
              <a:chOff x="8321696" y="21931595"/>
              <a:chExt cx="6375569" cy="495633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DB11AF00-28FC-9163-2456-8C353B9F1E1E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8BB293F-9EBE-B2EF-52C2-B86A479867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145" name="그림 144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03EBAA81-0FB4-0704-B2DB-982ED336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83A47BA-97DD-AF9D-8CE1-281ECFE0E3FB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8DE7948-E783-20EB-8446-95AD01536F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4A896FD1-D0CB-F74E-EC0A-39EF7EE8C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9667864E-8819-3C49-E7C1-F392AAACFBFB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E3ECA8A-C684-49ED-DC6C-B06A6A1FF0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52" name="타원 151">
                    <a:extLst>
                      <a:ext uri="{FF2B5EF4-FFF2-40B4-BE49-F238E27FC236}">
                        <a16:creationId xmlns:a16="http://schemas.microsoft.com/office/drawing/2014/main" id="{9118845A-8AB4-8D84-4942-A8A4D8012DA2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7114B982-4B75-9C5B-757B-4AAD352D14E9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pic>
              <p:nvPicPr>
                <p:cNvPr id="151" name="그림 150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FD0164FB-2B8A-CD2C-AC55-540E5132D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627148F2-F0F9-26DF-4BCF-107B818A0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5F2BF25D-C8A2-A990-4AEA-A8F6C473E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56" name="모서리가 둥근 직사각형 155">
                <a:extLst>
                  <a:ext uri="{FF2B5EF4-FFF2-40B4-BE49-F238E27FC236}">
                    <a16:creationId xmlns:a16="http://schemas.microsoft.com/office/drawing/2014/main" id="{37221AD3-327E-4F0B-E1B1-62A87662E3F4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교횐 지금 축제의 분위기다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7" name="모서리가 둥근 직사각형 156">
                <a:extLst>
                  <a:ext uri="{FF2B5EF4-FFF2-40B4-BE49-F238E27FC236}">
                    <a16:creationId xmlns:a16="http://schemas.microsoft.com/office/drawing/2014/main" id="{2D2A4DCC-479B-0721-E436-AA22329CD602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rgbClr val="00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Arial"/>
                  </a:rPr>
                  <a:t>The church is now in a festive mood.</a:t>
                </a:r>
                <a:endParaRPr lang="ko-Kore-KR" altLang="en-US" sz="18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8" name="모서리가 둥근 직사각형 157">
                <a:extLst>
                  <a:ext uri="{FF2B5EF4-FFF2-40B4-BE49-F238E27FC236}">
                    <a16:creationId xmlns:a16="http://schemas.microsoft.com/office/drawing/2014/main" id="{5539A90F-AA93-CCAD-F5C8-2121E4351E8C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It's a festive mood right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9" name="모서리가 둥근 직사각형 158">
                <a:extLst>
                  <a:ext uri="{FF2B5EF4-FFF2-40B4-BE49-F238E27FC236}">
                    <a16:creationId xmlns:a16="http://schemas.microsoft.com/office/drawing/2014/main" id="{F46797F8-45F9-BC84-9E71-A6966997FFA0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 is the atmosphere of the festival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60" name="모서리가 둥근 직사각형 159">
                <a:extLst>
                  <a:ext uri="{FF2B5EF4-FFF2-40B4-BE49-F238E27FC236}">
                    <a16:creationId xmlns:a16="http://schemas.microsoft.com/office/drawing/2014/main" id="{F3929211-823A-EF19-C80F-690795948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The church is in the mood of the festival now.</a:t>
                </a:r>
                <a:r>
                  <a:rPr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7C4E5-446A-2BFE-4303-89C1C088DF8C}"/>
                </a:ext>
              </a:extLst>
            </p:cNvPr>
            <p:cNvSpPr txBox="1"/>
            <p:nvPr/>
          </p:nvSpPr>
          <p:spPr>
            <a:xfrm>
              <a:off x="7629053" y="20730497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정확성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93A8B54-C02A-FBB0-7674-60D266A1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1990194"/>
              <a:ext cx="716775" cy="716775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B142436-3DA7-4884-343D-F6ACFC89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1165886"/>
              <a:ext cx="716776" cy="715183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B2BA64-1CD2-C02D-083F-214F57A2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2817837"/>
              <a:ext cx="716775" cy="716775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1464DD78-FB30-DE76-47DD-C475C9B9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3633430"/>
              <a:ext cx="716776" cy="715183"/>
            </a:xfrm>
            <a:prstGeom prst="rect">
              <a:avLst/>
            </a:prstGeom>
          </p:spPr>
        </p:pic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113AAFCB-AD7A-75FD-9B9B-52027205D013}"/>
                </a:ext>
              </a:extLst>
            </p:cNvPr>
            <p:cNvGrpSpPr/>
            <p:nvPr/>
          </p:nvGrpSpPr>
          <p:grpSpPr>
            <a:xfrm>
              <a:off x="1249845" y="24734026"/>
              <a:ext cx="6375569" cy="4956338"/>
              <a:chOff x="8321696" y="21931595"/>
              <a:chExt cx="6375569" cy="4956338"/>
            </a:xfrm>
          </p:grpSpPr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00BBA940-4573-A771-D4DB-90612176AFE1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770A378C-B824-B696-D32F-FB008BAF69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pic>
              <p:nvPicPr>
                <p:cNvPr id="203" name="그림 202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A852B6C4-8365-6AFD-EC27-45A7B2F8E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D800246-4ECC-3A55-3FD9-3B1C31A5D33E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408B0E1B-C509-8ED3-1323-EBB2046E9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1E96394C-555A-EAF9-A6D8-AC3A1FB09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359AD930-D54C-46D1-752C-FE082482BD54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F958A20B-7EAC-888C-F12B-A0336902AB1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98" name="타원 197">
                    <a:extLst>
                      <a:ext uri="{FF2B5EF4-FFF2-40B4-BE49-F238E27FC236}">
                        <a16:creationId xmlns:a16="http://schemas.microsoft.com/office/drawing/2014/main" id="{95ED2669-2165-DBC3-2308-DD706705503C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99" name="타원 198">
                    <a:extLst>
                      <a:ext uri="{FF2B5EF4-FFF2-40B4-BE49-F238E27FC236}">
                        <a16:creationId xmlns:a16="http://schemas.microsoft.com/office/drawing/2014/main" id="{E11AA6FA-E02C-9122-9258-3E7E14625256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pic>
              <p:nvPicPr>
                <p:cNvPr id="197" name="그림 196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58A2EBD8-0C85-20E8-DBFE-D6D5D7D58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F3CC1AD2-40D6-A12E-ABD3-BB8CB660C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95CAB8C9-790E-4DEC-5A8C-5F72DAE8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91" name="모서리가 둥근 직사각형 190">
                <a:extLst>
                  <a:ext uri="{FF2B5EF4-FFF2-40B4-BE49-F238E27FC236}">
                    <a16:creationId xmlns:a16="http://schemas.microsoft.com/office/drawing/2014/main" id="{217990E9-04A3-627A-A721-FEA18912520E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 love you. I will marry you.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2" name="모서리가 둥근 직사각형 191">
                <a:extLst>
                  <a:ext uri="{FF2B5EF4-FFF2-40B4-BE49-F238E27FC236}">
                    <a16:creationId xmlns:a16="http://schemas.microsoft.com/office/drawing/2014/main" id="{C3C9635D-B367-DBE3-FEB9-FDBBDA6F8D39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너와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3" name="모서리가 둥근 직사각형 192">
                <a:extLst>
                  <a:ext uri="{FF2B5EF4-FFF2-40B4-BE49-F238E27FC236}">
                    <a16:creationId xmlns:a16="http://schemas.microsoft.com/office/drawing/2014/main" id="{3F44B879-E58E-41E7-BC4E-964754A4A131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4" name="모서리가 둥근 직사각형 193">
                <a:extLst>
                  <a:ext uri="{FF2B5EF4-FFF2-40B4-BE49-F238E27FC236}">
                    <a16:creationId xmlns:a16="http://schemas.microsoft.com/office/drawing/2014/main" id="{B4D2C2D2-C3CF-69B6-5F27-1A18E06C3E55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결혼하고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싶어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5" name="모서리가 둥근 직사각형 194">
                <a:extLst>
                  <a:ext uri="{FF2B5EF4-FFF2-40B4-BE49-F238E27FC236}">
                    <a16:creationId xmlns:a16="http://schemas.microsoft.com/office/drawing/2014/main" id="{C2EE638D-F249-F0F1-2EFF-8030241559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저는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거예요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A0573C5-1B0D-7484-DC93-DF8C12D1AD1A}"/>
                </a:ext>
              </a:extLst>
            </p:cNvPr>
            <p:cNvSpPr txBox="1"/>
            <p:nvPr/>
          </p:nvSpPr>
          <p:spPr>
            <a:xfrm>
              <a:off x="7709317" y="25956625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가독성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36A6FF19-2316-C93C-4640-A72131B9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70524" y="27216322"/>
              <a:ext cx="716775" cy="716775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CEE85E82-1D04-064F-EBA9-11F0D86A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0524" y="28039492"/>
              <a:ext cx="716776" cy="715183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346C62B3-7B49-DCC2-63E3-5819D63A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4827" y="28859558"/>
              <a:ext cx="716776" cy="715183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FB888D68-99C1-0DAA-3D4A-39DE1251E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64763" y="26392659"/>
              <a:ext cx="716775" cy="716775"/>
            </a:xfrm>
            <a:prstGeom prst="rect">
              <a:avLst/>
            </a:prstGeom>
          </p:spPr>
        </p:pic>
      </p:grpSp>
      <p:pic>
        <p:nvPicPr>
          <p:cNvPr id="78" name="그림 77" descr="광장이(가) 표시된 사진&#10;&#10;자동 생성된 설명">
            <a:extLst>
              <a:ext uri="{FF2B5EF4-FFF2-40B4-BE49-F238E27FC236}">
                <a16:creationId xmlns:a16="http://schemas.microsoft.com/office/drawing/2014/main" id="{74807EE8-A880-BB44-5936-433B8F3030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7470" y="20156814"/>
            <a:ext cx="9133654" cy="9535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1E2AC-A057-FEB2-A708-16B436B410C0}"/>
              </a:ext>
            </a:extLst>
          </p:cNvPr>
          <p:cNvSpPr txBox="1"/>
          <p:nvPr/>
        </p:nvSpPr>
        <p:spPr>
          <a:xfrm>
            <a:off x="12463690" y="7823379"/>
            <a:ext cx="895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한국어의</a:t>
            </a:r>
            <a:r>
              <a:rPr kumimoji="1" lang="ko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특성을 딥러닝 모델에 반영한다면</a:t>
            </a:r>
            <a:r>
              <a:rPr kumimoji="1" lang="en-US" altLang="ko-KR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kumimoji="1" lang="ko-KR" altLang="en-US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번역의 성능이 올라갈까</a:t>
            </a:r>
            <a:r>
              <a:rPr kumimoji="1" lang="en-US" altLang="ko-KR" sz="2400" dirty="0">
                <a:solidFill>
                  <a:srgbClr val="7073C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?</a:t>
            </a:r>
            <a:endParaRPr kumimoji="1" lang="ko-Kore-KR" altLang="en-US" sz="2400" dirty="0">
              <a:solidFill>
                <a:srgbClr val="7073CA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08B79113-6ED3-96D8-A042-A2D8B0922A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0333" y="7797411"/>
            <a:ext cx="866275" cy="86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88F5BB-177B-9171-82EE-178CD4E7EF4C}"/>
              </a:ext>
            </a:extLst>
          </p:cNvPr>
          <p:cNvSpPr txBox="1"/>
          <p:nvPr/>
        </p:nvSpPr>
        <p:spPr>
          <a:xfrm>
            <a:off x="11659102" y="8980589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첫번째 특성 반영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: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기존의 단어 단위 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BPE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아닌 자모 단위로 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BPE</a:t>
            </a:r>
            <a:endParaRPr kumimoji="1" lang="ko-Kore-KR" altLang="en-US" sz="2400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761B0D-197D-05EE-90AB-01D6D11A01F4}"/>
              </a:ext>
            </a:extLst>
          </p:cNvPr>
          <p:cNvSpPr txBox="1"/>
          <p:nvPr/>
        </p:nvSpPr>
        <p:spPr>
          <a:xfrm>
            <a:off x="11659102" y="12489782"/>
            <a:ext cx="9339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두번째 특성 반영</a:t>
            </a:r>
            <a:r>
              <a:rPr kumimoji="1" lang="en-US" altLang="ko-KR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:</a:t>
            </a:r>
            <a:r>
              <a:rPr kumimoji="1" lang="ko-KR" altLang="en-US" sz="2400" b="1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한국어 데이터를 높임말 또는 반말로 통일</a:t>
            </a:r>
            <a:endParaRPr kumimoji="1" lang="ko-Kore-KR" altLang="en-US" sz="2400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88C944-8C44-1CED-9C93-48E5CFD23047}"/>
              </a:ext>
            </a:extLst>
          </p:cNvPr>
          <p:cNvSpPr txBox="1"/>
          <p:nvPr/>
        </p:nvSpPr>
        <p:spPr>
          <a:xfrm>
            <a:off x="11659102" y="9516980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＇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조사</a:t>
            </a: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’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 단어의 종성의 올 경우에도 잘 분리됨 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33" name="그룹 1009">
            <a:extLst>
              <a:ext uri="{FF2B5EF4-FFF2-40B4-BE49-F238E27FC236}">
                <a16:creationId xmlns:a16="http://schemas.microsoft.com/office/drawing/2014/main" id="{B7F8A196-8955-8FE3-7678-8F9701674B5C}"/>
              </a:ext>
            </a:extLst>
          </p:cNvPr>
          <p:cNvGrpSpPr/>
          <p:nvPr/>
        </p:nvGrpSpPr>
        <p:grpSpPr>
          <a:xfrm>
            <a:off x="11288302" y="9020365"/>
            <a:ext cx="370800" cy="388800"/>
            <a:chOff x="-2518458" y="3768087"/>
            <a:chExt cx="286905" cy="286905"/>
          </a:xfrm>
        </p:grpSpPr>
        <p:pic>
          <p:nvPicPr>
            <p:cNvPr id="134" name="Object 33">
              <a:extLst>
                <a:ext uri="{FF2B5EF4-FFF2-40B4-BE49-F238E27FC236}">
                  <a16:creationId xmlns:a16="http://schemas.microsoft.com/office/drawing/2014/main" id="{40FDB83C-5B91-E6E2-CA1E-087A30CC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518458" y="3768087"/>
              <a:ext cx="286905" cy="2869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9EF458-DFFA-5C59-3CB4-77AC64803ED5}"/>
              </a:ext>
            </a:extLst>
          </p:cNvPr>
          <p:cNvGrpSpPr/>
          <p:nvPr/>
        </p:nvGrpSpPr>
        <p:grpSpPr>
          <a:xfrm>
            <a:off x="11784390" y="10103457"/>
            <a:ext cx="8553670" cy="1245599"/>
            <a:chOff x="11784390" y="10103457"/>
            <a:chExt cx="8553670" cy="124559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F5E87C-6713-9614-421E-5CB14325373D}"/>
                </a:ext>
              </a:extLst>
            </p:cNvPr>
            <p:cNvSpPr txBox="1"/>
            <p:nvPr/>
          </p:nvSpPr>
          <p:spPr>
            <a:xfrm>
              <a:off x="14232947" y="10113444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영흰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DCB3297-83BE-2CBE-3A55-EE7B49538A35}"/>
                </a:ext>
              </a:extLst>
            </p:cNvPr>
            <p:cNvSpPr txBox="1"/>
            <p:nvPr/>
          </p:nvSpPr>
          <p:spPr>
            <a:xfrm>
              <a:off x="17574560" y="10103457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영</a:t>
              </a:r>
              <a:r>
                <a:rPr kumimoji="1" lang="en-US" altLang="ko-Kore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en-US" altLang="ko-KR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@</a:t>
              </a:r>
              <a:r>
                <a:rPr kumimoji="1" lang="ko-KR" altLang="en-US" dirty="0">
                  <a:solidFill>
                    <a:schemeClr val="bg1"/>
                  </a:solidFill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흰</a:t>
              </a:r>
              <a:endParaRPr kumimoji="1" lang="ko-Kore-KR" altLang="en-US" dirty="0">
                <a:solidFill>
                  <a:schemeClr val="bg1"/>
                </a:solidFill>
                <a:latin typeface="MAaruBuri ExtraLight" panose="020B0600000101010101" pitchFamily="34" charset="-127"/>
                <a:ea typeface="MAaruBuri ExtraLight" panose="020B0600000101010101" pitchFamily="34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369B16C-A998-AC9A-D9D4-E95943F24E35}"/>
                </a:ext>
              </a:extLst>
            </p:cNvPr>
            <p:cNvSpPr txBox="1"/>
            <p:nvPr/>
          </p:nvSpPr>
          <p:spPr>
            <a:xfrm>
              <a:off x="18373514" y="10189393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>
                  <a:latin typeface="MAaruBuri ExtraLight" panose="020B0600000101010101" pitchFamily="34" charset="-127"/>
                  <a:ea typeface="MAaruBuri ExtraLight" panose="020B0600000101010101" pitchFamily="34" charset="-127"/>
                </a:rPr>
                <a:t>자모단위</a:t>
              </a:r>
            </a:p>
          </p:txBody>
        </p:sp>
        <p:grpSp>
          <p:nvGrpSpPr>
            <p:cNvPr id="127" name="그룹 1003">
              <a:extLst>
                <a:ext uri="{FF2B5EF4-FFF2-40B4-BE49-F238E27FC236}">
                  <a16:creationId xmlns:a16="http://schemas.microsoft.com/office/drawing/2014/main" id="{6CEEF3BE-0B33-8366-2860-6597BF570C11}"/>
                </a:ext>
              </a:extLst>
            </p:cNvPr>
            <p:cNvGrpSpPr/>
            <p:nvPr/>
          </p:nvGrpSpPr>
          <p:grpSpPr>
            <a:xfrm>
              <a:off x="11784390" y="10408231"/>
              <a:ext cx="1840654" cy="940825"/>
              <a:chOff x="952381" y="2849410"/>
              <a:chExt cx="5202381" cy="4655460"/>
            </a:xfrm>
          </p:grpSpPr>
          <p:pic>
            <p:nvPicPr>
              <p:cNvPr id="128" name="Object 8">
                <a:extLst>
                  <a:ext uri="{FF2B5EF4-FFF2-40B4-BE49-F238E27FC236}">
                    <a16:creationId xmlns:a16="http://schemas.microsoft.com/office/drawing/2014/main" id="{7E43668F-DB3C-0EA8-20AF-54A89FC8A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29" name="그룹 1006">
              <a:extLst>
                <a:ext uri="{FF2B5EF4-FFF2-40B4-BE49-F238E27FC236}">
                  <a16:creationId xmlns:a16="http://schemas.microsoft.com/office/drawing/2014/main" id="{9FB13425-E148-FC36-33FC-970D7B1E13D9}"/>
                </a:ext>
              </a:extLst>
            </p:cNvPr>
            <p:cNvGrpSpPr/>
            <p:nvPr/>
          </p:nvGrpSpPr>
          <p:grpSpPr>
            <a:xfrm>
              <a:off x="11961736" y="10135027"/>
              <a:ext cx="1403140" cy="569476"/>
              <a:chOff x="1300736" y="2506444"/>
              <a:chExt cx="4505671" cy="685933"/>
            </a:xfrm>
          </p:grpSpPr>
          <p:pic>
            <p:nvPicPr>
              <p:cNvPr id="130" name="Object 20">
                <a:extLst>
                  <a:ext uri="{FF2B5EF4-FFF2-40B4-BE49-F238E27FC236}">
                    <a16:creationId xmlns:a16="http://schemas.microsoft.com/office/drawing/2014/main" id="{0D60FEDF-3CBA-A05F-8BFF-B52A9D7FF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31" name="Object 23">
              <a:extLst>
                <a:ext uri="{FF2B5EF4-FFF2-40B4-BE49-F238E27FC236}">
                  <a16:creationId xmlns:a16="http://schemas.microsoft.com/office/drawing/2014/main" id="{9F4E2B3A-411B-8A8D-FB71-378C999F96FA}"/>
                </a:ext>
              </a:extLst>
            </p:cNvPr>
            <p:cNvSpPr txBox="1"/>
            <p:nvPr/>
          </p:nvSpPr>
          <p:spPr>
            <a:xfrm>
              <a:off x="11815740" y="10241747"/>
              <a:ext cx="1695132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1단계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단어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32" name="Object 32">
              <a:extLst>
                <a:ext uri="{FF2B5EF4-FFF2-40B4-BE49-F238E27FC236}">
                  <a16:creationId xmlns:a16="http://schemas.microsoft.com/office/drawing/2014/main" id="{1836DF15-12C4-2DD5-DA5D-79AD50A416F1}"/>
                </a:ext>
              </a:extLst>
            </p:cNvPr>
            <p:cNvSpPr txBox="1"/>
            <p:nvPr/>
          </p:nvSpPr>
          <p:spPr>
            <a:xfrm>
              <a:off x="12267425" y="10794652"/>
              <a:ext cx="109745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엄만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35" name="그룹 1003">
              <a:extLst>
                <a:ext uri="{FF2B5EF4-FFF2-40B4-BE49-F238E27FC236}">
                  <a16:creationId xmlns:a16="http://schemas.microsoft.com/office/drawing/2014/main" id="{5F41BCB5-8703-EADD-691C-E776B02BAC7A}"/>
                </a:ext>
              </a:extLst>
            </p:cNvPr>
            <p:cNvGrpSpPr/>
            <p:nvPr/>
          </p:nvGrpSpPr>
          <p:grpSpPr>
            <a:xfrm>
              <a:off x="14370736" y="10404930"/>
              <a:ext cx="2455748" cy="940825"/>
              <a:chOff x="952381" y="2849410"/>
              <a:chExt cx="5202381" cy="4655460"/>
            </a:xfrm>
          </p:grpSpPr>
          <p:pic>
            <p:nvPicPr>
              <p:cNvPr id="136" name="Object 8">
                <a:extLst>
                  <a:ext uri="{FF2B5EF4-FFF2-40B4-BE49-F238E27FC236}">
                    <a16:creationId xmlns:a16="http://schemas.microsoft.com/office/drawing/2014/main" id="{292D5F0A-2138-2911-C1B4-530DAE61B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37" name="그룹 1006">
              <a:extLst>
                <a:ext uri="{FF2B5EF4-FFF2-40B4-BE49-F238E27FC236}">
                  <a16:creationId xmlns:a16="http://schemas.microsoft.com/office/drawing/2014/main" id="{BB8340B5-A003-E0CA-7351-EFB60909E527}"/>
                </a:ext>
              </a:extLst>
            </p:cNvPr>
            <p:cNvGrpSpPr/>
            <p:nvPr/>
          </p:nvGrpSpPr>
          <p:grpSpPr>
            <a:xfrm>
              <a:off x="14510580" y="10139529"/>
              <a:ext cx="2162281" cy="569476"/>
              <a:chOff x="1300736" y="2506444"/>
              <a:chExt cx="4505671" cy="685933"/>
            </a:xfrm>
          </p:grpSpPr>
          <p:pic>
            <p:nvPicPr>
              <p:cNvPr id="138" name="Object 20">
                <a:extLst>
                  <a:ext uri="{FF2B5EF4-FFF2-40B4-BE49-F238E27FC236}">
                    <a16:creationId xmlns:a16="http://schemas.microsoft.com/office/drawing/2014/main" id="{A7586BE8-E323-3519-6D94-48CDD40E5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39" name="Object 23">
              <a:extLst>
                <a:ext uri="{FF2B5EF4-FFF2-40B4-BE49-F238E27FC236}">
                  <a16:creationId xmlns:a16="http://schemas.microsoft.com/office/drawing/2014/main" id="{3E682ECF-9199-A749-7E9D-772E0DD91302}"/>
                </a:ext>
              </a:extLst>
            </p:cNvPr>
            <p:cNvSpPr txBox="1"/>
            <p:nvPr/>
          </p:nvSpPr>
          <p:spPr>
            <a:xfrm>
              <a:off x="14546198" y="10254990"/>
              <a:ext cx="210598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2</a:t>
              </a:r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자모 단위 분리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40" name="Object 32">
              <a:extLst>
                <a:ext uri="{FF2B5EF4-FFF2-40B4-BE49-F238E27FC236}">
                  <a16:creationId xmlns:a16="http://schemas.microsoft.com/office/drawing/2014/main" id="{FB08E667-F8EF-A028-AA05-D097C15351AC}"/>
                </a:ext>
              </a:extLst>
            </p:cNvPr>
            <p:cNvSpPr txBox="1"/>
            <p:nvPr/>
          </p:nvSpPr>
          <p:spPr>
            <a:xfrm>
              <a:off x="14777550" y="10794905"/>
              <a:ext cx="207147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ㅇㅓㅁㅁㅏㄴ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FD274AF3-8EB6-9787-7EB1-06B680007276}"/>
                </a:ext>
              </a:extLst>
            </p:cNvPr>
            <p:cNvGrpSpPr/>
            <p:nvPr/>
          </p:nvGrpSpPr>
          <p:grpSpPr>
            <a:xfrm>
              <a:off x="13742997" y="10722294"/>
              <a:ext cx="505365" cy="491922"/>
              <a:chOff x="8347804" y="10590383"/>
              <a:chExt cx="803201" cy="803201"/>
            </a:xfrm>
          </p:grpSpPr>
          <p:grpSp>
            <p:nvGrpSpPr>
              <p:cNvPr id="162" name="그룹 1019">
                <a:extLst>
                  <a:ext uri="{FF2B5EF4-FFF2-40B4-BE49-F238E27FC236}">
                    <a16:creationId xmlns:a16="http://schemas.microsoft.com/office/drawing/2014/main" id="{EE144C24-8D6B-75ED-131F-0D2C3D927106}"/>
                  </a:ext>
                </a:extLst>
              </p:cNvPr>
              <p:cNvGrpSpPr/>
              <p:nvPr/>
            </p:nvGrpSpPr>
            <p:grpSpPr>
              <a:xfrm>
                <a:off x="8347804" y="10590383"/>
                <a:ext cx="803201" cy="803201"/>
                <a:chOff x="5941332" y="5694533"/>
                <a:chExt cx="803201" cy="803201"/>
              </a:xfrm>
            </p:grpSpPr>
            <p:pic>
              <p:nvPicPr>
                <p:cNvPr id="165" name="Object 79">
                  <a:extLst>
                    <a:ext uri="{FF2B5EF4-FFF2-40B4-BE49-F238E27FC236}">
                      <a16:creationId xmlns:a16="http://schemas.microsoft.com/office/drawing/2014/main" id="{F3C0DBAA-2A59-1231-7DCD-86425F90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941332" y="5694533"/>
                  <a:ext cx="803201" cy="803201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그룹 1021">
                <a:extLst>
                  <a:ext uri="{FF2B5EF4-FFF2-40B4-BE49-F238E27FC236}">
                    <a16:creationId xmlns:a16="http://schemas.microsoft.com/office/drawing/2014/main" id="{B2409944-A7B7-EF7D-D260-6CD67498B01C}"/>
                  </a:ext>
                </a:extLst>
              </p:cNvPr>
              <p:cNvGrpSpPr/>
              <p:nvPr/>
            </p:nvGrpSpPr>
            <p:grpSpPr>
              <a:xfrm>
                <a:off x="8612669" y="10848115"/>
                <a:ext cx="294214" cy="287737"/>
                <a:chOff x="6206197" y="5952265"/>
                <a:chExt cx="294214" cy="287737"/>
              </a:xfrm>
            </p:grpSpPr>
            <p:pic>
              <p:nvPicPr>
                <p:cNvPr id="164" name="Object 85">
                  <a:extLst>
                    <a:ext uri="{FF2B5EF4-FFF2-40B4-BE49-F238E27FC236}">
                      <a16:creationId xmlns:a16="http://schemas.microsoft.com/office/drawing/2014/main" id="{636650DA-FA55-46D5-F23A-BAFA198CC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206197" y="5952265"/>
                  <a:ext cx="294214" cy="2877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6" name="그룹 1003">
              <a:extLst>
                <a:ext uri="{FF2B5EF4-FFF2-40B4-BE49-F238E27FC236}">
                  <a16:creationId xmlns:a16="http://schemas.microsoft.com/office/drawing/2014/main" id="{C9BBD934-E33D-8458-446E-00528B24941A}"/>
                </a:ext>
              </a:extLst>
            </p:cNvPr>
            <p:cNvGrpSpPr/>
            <p:nvPr/>
          </p:nvGrpSpPr>
          <p:grpSpPr>
            <a:xfrm>
              <a:off x="17572176" y="10392045"/>
              <a:ext cx="2765884" cy="940825"/>
              <a:chOff x="952381" y="2849410"/>
              <a:chExt cx="5202381" cy="4655460"/>
            </a:xfrm>
          </p:grpSpPr>
          <p:pic>
            <p:nvPicPr>
              <p:cNvPr id="167" name="Object 8">
                <a:extLst>
                  <a:ext uri="{FF2B5EF4-FFF2-40B4-BE49-F238E27FC236}">
                    <a16:creationId xmlns:a16="http://schemas.microsoft.com/office/drawing/2014/main" id="{B6618C63-FB38-CCA3-F030-3CA3E1ECF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2381" y="2849410"/>
                <a:ext cx="5202381" cy="4655460"/>
              </a:xfrm>
              <a:prstGeom prst="rect">
                <a:avLst/>
              </a:prstGeom>
            </p:spPr>
          </p:pic>
        </p:grpSp>
        <p:grpSp>
          <p:nvGrpSpPr>
            <p:cNvPr id="168" name="그룹 1006">
              <a:extLst>
                <a:ext uri="{FF2B5EF4-FFF2-40B4-BE49-F238E27FC236}">
                  <a16:creationId xmlns:a16="http://schemas.microsoft.com/office/drawing/2014/main" id="{E88DEF50-A151-A323-DCE0-37905D6B050A}"/>
                </a:ext>
              </a:extLst>
            </p:cNvPr>
            <p:cNvGrpSpPr/>
            <p:nvPr/>
          </p:nvGrpSpPr>
          <p:grpSpPr>
            <a:xfrm>
              <a:off x="17873977" y="10107306"/>
              <a:ext cx="2162281" cy="569476"/>
              <a:chOff x="1300736" y="2506444"/>
              <a:chExt cx="4505671" cy="685933"/>
            </a:xfrm>
          </p:grpSpPr>
          <p:pic>
            <p:nvPicPr>
              <p:cNvPr id="169" name="Object 20">
                <a:extLst>
                  <a:ext uri="{FF2B5EF4-FFF2-40B4-BE49-F238E27FC236}">
                    <a16:creationId xmlns:a16="http://schemas.microsoft.com/office/drawing/2014/main" id="{39F07E39-E264-F585-6E66-95C16CC7B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sp>
          <p:nvSpPr>
            <p:cNvPr id="170" name="Object 23">
              <a:extLst>
                <a:ext uri="{FF2B5EF4-FFF2-40B4-BE49-F238E27FC236}">
                  <a16:creationId xmlns:a16="http://schemas.microsoft.com/office/drawing/2014/main" id="{2E6DAC36-6A0E-C3E8-FE29-E687A8ED2E3A}"/>
                </a:ext>
              </a:extLst>
            </p:cNvPr>
            <p:cNvSpPr txBox="1"/>
            <p:nvPr/>
          </p:nvSpPr>
          <p:spPr>
            <a:xfrm>
              <a:off x="17909595" y="10222767"/>
              <a:ext cx="210598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3</a:t>
              </a:r>
              <a:r>
                <a:rPr lang="en-US" sz="1600" dirty="0">
                  <a:solidFill>
                    <a:srgbClr val="FFF6BB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단계</a:t>
              </a:r>
              <a:r>
                <a:rPr 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 </a:t>
              </a:r>
              <a:r>
                <a:rPr lang="ko-KR" altLang="en-US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자모 단위 </a:t>
              </a:r>
              <a:r>
                <a:rPr lang="en-US" altLang="ko-KR" sz="1600" dirty="0">
                  <a:solidFill>
                    <a:srgbClr val="FFFFF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SemiBold" pitchFamily="34" charset="0"/>
                </a:rPr>
                <a:t>BPE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71" name="Object 32">
              <a:extLst>
                <a:ext uri="{FF2B5EF4-FFF2-40B4-BE49-F238E27FC236}">
                  <a16:creationId xmlns:a16="http://schemas.microsoft.com/office/drawing/2014/main" id="{788B7B12-37A3-F236-A7C8-70132764D7C3}"/>
                </a:ext>
              </a:extLst>
            </p:cNvPr>
            <p:cNvSpPr txBox="1"/>
            <p:nvPr/>
          </p:nvSpPr>
          <p:spPr>
            <a:xfrm>
              <a:off x="17722165" y="10804771"/>
              <a:ext cx="25980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ㅇㅓㅁ</a:t>
              </a:r>
              <a:r>
                <a:rPr lang="en-US" altLang="ko-KR" sz="2000" b="1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@@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ㅁㅏ</a:t>
              </a:r>
              <a:r>
                <a:rPr lang="en-US" altLang="ko-KR" sz="2000" b="1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@@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Pretendard Medium" pitchFamily="34" charset="0"/>
                </a:rPr>
                <a:t>ㄴ</a:t>
              </a:r>
              <a:endParaRPr lang="en-US" b="1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9E2793B9-D127-F527-9A30-AD69E4F6A241}"/>
                </a:ext>
              </a:extLst>
            </p:cNvPr>
            <p:cNvGrpSpPr/>
            <p:nvPr/>
          </p:nvGrpSpPr>
          <p:grpSpPr>
            <a:xfrm>
              <a:off x="16957915" y="10722293"/>
              <a:ext cx="505365" cy="491922"/>
              <a:chOff x="8347804" y="10590383"/>
              <a:chExt cx="803201" cy="803201"/>
            </a:xfrm>
          </p:grpSpPr>
          <p:grpSp>
            <p:nvGrpSpPr>
              <p:cNvPr id="173" name="그룹 1019">
                <a:extLst>
                  <a:ext uri="{FF2B5EF4-FFF2-40B4-BE49-F238E27FC236}">
                    <a16:creationId xmlns:a16="http://schemas.microsoft.com/office/drawing/2014/main" id="{C97BE485-2013-ADC3-1970-3187DF80AF90}"/>
                  </a:ext>
                </a:extLst>
              </p:cNvPr>
              <p:cNvGrpSpPr/>
              <p:nvPr/>
            </p:nvGrpSpPr>
            <p:grpSpPr>
              <a:xfrm>
                <a:off x="8347804" y="10590383"/>
                <a:ext cx="803201" cy="803201"/>
                <a:chOff x="5941332" y="5694533"/>
                <a:chExt cx="803201" cy="803201"/>
              </a:xfrm>
            </p:grpSpPr>
            <p:pic>
              <p:nvPicPr>
                <p:cNvPr id="176" name="Object 79">
                  <a:extLst>
                    <a:ext uri="{FF2B5EF4-FFF2-40B4-BE49-F238E27FC236}">
                      <a16:creationId xmlns:a16="http://schemas.microsoft.com/office/drawing/2014/main" id="{CAFAF9E0-87A4-F558-CD4A-205B635E6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941332" y="5694533"/>
                  <a:ext cx="803201" cy="803201"/>
                </a:xfrm>
                <a:prstGeom prst="rect">
                  <a:avLst/>
                </a:prstGeom>
              </p:spPr>
            </p:pic>
          </p:grpSp>
          <p:grpSp>
            <p:nvGrpSpPr>
              <p:cNvPr id="174" name="그룹 1021">
                <a:extLst>
                  <a:ext uri="{FF2B5EF4-FFF2-40B4-BE49-F238E27FC236}">
                    <a16:creationId xmlns:a16="http://schemas.microsoft.com/office/drawing/2014/main" id="{CE805A54-0897-299E-7FB0-D1BF7014CB6F}"/>
                  </a:ext>
                </a:extLst>
              </p:cNvPr>
              <p:cNvGrpSpPr/>
              <p:nvPr/>
            </p:nvGrpSpPr>
            <p:grpSpPr>
              <a:xfrm>
                <a:off x="8612669" y="10848115"/>
                <a:ext cx="294214" cy="287737"/>
                <a:chOff x="6206197" y="5952265"/>
                <a:chExt cx="294214" cy="287737"/>
              </a:xfrm>
            </p:grpSpPr>
            <p:pic>
              <p:nvPicPr>
                <p:cNvPr id="175" name="Object 85">
                  <a:extLst>
                    <a:ext uri="{FF2B5EF4-FFF2-40B4-BE49-F238E27FC236}">
                      <a16:creationId xmlns:a16="http://schemas.microsoft.com/office/drawing/2014/main" id="{163417AE-1F02-EFE9-42D1-34E6A42DA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206197" y="5952265"/>
                  <a:ext cx="294214" cy="28773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9" name="Object 66">
            <a:extLst>
              <a:ext uri="{FF2B5EF4-FFF2-40B4-BE49-F238E27FC236}">
                <a16:creationId xmlns:a16="http://schemas.microsoft.com/office/drawing/2014/main" id="{03DB548A-052A-62A1-AD01-F75DCD6AD290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935217" y="8428244"/>
            <a:ext cx="1949229" cy="1137529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BC2D38D-022E-28ED-BA9D-C8BC88D78EBD}"/>
              </a:ext>
            </a:extLst>
          </p:cNvPr>
          <p:cNvSpPr txBox="1"/>
          <p:nvPr/>
        </p:nvSpPr>
        <p:spPr>
          <a:xfrm>
            <a:off x="11659102" y="11533393"/>
            <a:ext cx="895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en-US" altLang="ko-KR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Vocabulary Size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가 감소해 정수 인코딩 시 버려지는 단어의 수가 더 적어져 더 많은 단어 표현이 가능해짐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81" name="그룹 1009">
            <a:extLst>
              <a:ext uri="{FF2B5EF4-FFF2-40B4-BE49-F238E27FC236}">
                <a16:creationId xmlns:a16="http://schemas.microsoft.com/office/drawing/2014/main" id="{4C720593-ACCD-0DB5-2FAC-FAA63972B2F0}"/>
              </a:ext>
            </a:extLst>
          </p:cNvPr>
          <p:cNvGrpSpPr/>
          <p:nvPr/>
        </p:nvGrpSpPr>
        <p:grpSpPr>
          <a:xfrm>
            <a:off x="11288302" y="12489782"/>
            <a:ext cx="370800" cy="388800"/>
            <a:chOff x="-2518458" y="3768087"/>
            <a:chExt cx="286905" cy="286905"/>
          </a:xfrm>
        </p:grpSpPr>
        <p:pic>
          <p:nvPicPr>
            <p:cNvPr id="182" name="Object 33">
              <a:extLst>
                <a:ext uri="{FF2B5EF4-FFF2-40B4-BE49-F238E27FC236}">
                  <a16:creationId xmlns:a16="http://schemas.microsoft.com/office/drawing/2014/main" id="{42B9F40F-1AA0-F751-9D00-05A5D376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518458" y="3768087"/>
              <a:ext cx="286905" cy="286905"/>
            </a:xfrm>
            <a:prstGeom prst="rect">
              <a:avLst/>
            </a:prstGeom>
          </p:spPr>
        </p:pic>
      </p:grpSp>
      <p:pic>
        <p:nvPicPr>
          <p:cNvPr id="206" name="Object 66">
            <a:extLst>
              <a:ext uri="{FF2B5EF4-FFF2-40B4-BE49-F238E27FC236}">
                <a16:creationId xmlns:a16="http://schemas.microsoft.com/office/drawing/2014/main" id="{EE275F15-815D-7E21-140A-6E7FB0D7970F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328771" y="12099960"/>
            <a:ext cx="2977093" cy="95672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81E192E2-2AB1-BE10-B539-AF7CAB408D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43157" y="11476039"/>
            <a:ext cx="807348" cy="80734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81D7F0D6-750E-E49E-F1EA-DCCFCD878F01}"/>
              </a:ext>
            </a:extLst>
          </p:cNvPr>
          <p:cNvSpPr txBox="1"/>
          <p:nvPr/>
        </p:nvSpPr>
        <p:spPr>
          <a:xfrm>
            <a:off x="11784390" y="13051283"/>
            <a:ext cx="895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kumimoji="1" lang="ko-Kore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형태소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분석기를 활용해 한국어 </a:t>
            </a:r>
            <a:r>
              <a:rPr kumimoji="1" lang="ko-KR" altLang="en-US" sz="2400" dirty="0" err="1">
                <a:latin typeface="MaruBuri Regular" panose="020B0600000101010101" pitchFamily="34" charset="-127"/>
                <a:ea typeface="MaruBuri Regular" panose="020B0600000101010101" pitchFamily="34" charset="-127"/>
              </a:rPr>
              <a:t>어체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변환 </a:t>
            </a:r>
            <a:r>
              <a:rPr kumimoji="1" lang="ko-KR" altLang="en-US" sz="2400" dirty="0" err="1">
                <a:latin typeface="MaruBuri Regular" panose="020B0600000101010101" pitchFamily="34" charset="-127"/>
                <a:ea typeface="MaruBuri Regular" panose="020B0600000101010101" pitchFamily="34" charset="-127"/>
              </a:rPr>
              <a:t>전처리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모듈 개발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231" name="그룹 1005">
            <a:extLst>
              <a:ext uri="{FF2B5EF4-FFF2-40B4-BE49-F238E27FC236}">
                <a16:creationId xmlns:a16="http://schemas.microsoft.com/office/drawing/2014/main" id="{056CC040-6448-2E3A-D01E-D062135843AF}"/>
              </a:ext>
            </a:extLst>
          </p:cNvPr>
          <p:cNvGrpSpPr/>
          <p:nvPr/>
        </p:nvGrpSpPr>
        <p:grpSpPr>
          <a:xfrm>
            <a:off x="12608724" y="15180332"/>
            <a:ext cx="251999" cy="251999"/>
            <a:chOff x="4322981" y="5699033"/>
            <a:chExt cx="328944" cy="328944"/>
          </a:xfrm>
        </p:grpSpPr>
        <p:pic>
          <p:nvPicPr>
            <p:cNvPr id="232" name="Object 19">
              <a:extLst>
                <a:ext uri="{FF2B5EF4-FFF2-40B4-BE49-F238E27FC236}">
                  <a16:creationId xmlns:a16="http://schemas.microsoft.com/office/drawing/2014/main" id="{9CF6D386-AC61-4AA0-9EF5-4918E855D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235" name="그룹 1006">
            <a:extLst>
              <a:ext uri="{FF2B5EF4-FFF2-40B4-BE49-F238E27FC236}">
                <a16:creationId xmlns:a16="http://schemas.microsoft.com/office/drawing/2014/main" id="{50674979-4A2E-5CF8-20C7-4FDED5C9C73A}"/>
              </a:ext>
            </a:extLst>
          </p:cNvPr>
          <p:cNvGrpSpPr/>
          <p:nvPr/>
        </p:nvGrpSpPr>
        <p:grpSpPr>
          <a:xfrm>
            <a:off x="15045640" y="15200748"/>
            <a:ext cx="251999" cy="251999"/>
            <a:chOff x="7702427" y="5708557"/>
            <a:chExt cx="328944" cy="328944"/>
          </a:xfrm>
        </p:grpSpPr>
        <p:pic>
          <p:nvPicPr>
            <p:cNvPr id="236" name="Object 24">
              <a:extLst>
                <a:ext uri="{FF2B5EF4-FFF2-40B4-BE49-F238E27FC236}">
                  <a16:creationId xmlns:a16="http://schemas.microsoft.com/office/drawing/2014/main" id="{B61BBDCB-0D21-957E-114B-9CE3A1FA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240" name="그룹 1007">
            <a:extLst>
              <a:ext uri="{FF2B5EF4-FFF2-40B4-BE49-F238E27FC236}">
                <a16:creationId xmlns:a16="http://schemas.microsoft.com/office/drawing/2014/main" id="{8E972377-78B5-0457-0B99-F445690EBD40}"/>
              </a:ext>
            </a:extLst>
          </p:cNvPr>
          <p:cNvGrpSpPr/>
          <p:nvPr/>
        </p:nvGrpSpPr>
        <p:grpSpPr>
          <a:xfrm>
            <a:off x="17909595" y="15173360"/>
            <a:ext cx="251999" cy="251999"/>
            <a:chOff x="11081873" y="5699033"/>
            <a:chExt cx="328944" cy="328944"/>
          </a:xfrm>
        </p:grpSpPr>
        <p:pic>
          <p:nvPicPr>
            <p:cNvPr id="241" name="Object 29">
              <a:extLst>
                <a:ext uri="{FF2B5EF4-FFF2-40B4-BE49-F238E27FC236}">
                  <a16:creationId xmlns:a16="http://schemas.microsoft.com/office/drawing/2014/main" id="{9C22A164-ED5E-6AD3-2863-BB754376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244" name="그룹 1008">
            <a:extLst>
              <a:ext uri="{FF2B5EF4-FFF2-40B4-BE49-F238E27FC236}">
                <a16:creationId xmlns:a16="http://schemas.microsoft.com/office/drawing/2014/main" id="{29C6D5E1-33D1-28E2-5015-32BDC0721157}"/>
              </a:ext>
            </a:extLst>
          </p:cNvPr>
          <p:cNvGrpSpPr/>
          <p:nvPr/>
        </p:nvGrpSpPr>
        <p:grpSpPr>
          <a:xfrm>
            <a:off x="19499124" y="15173360"/>
            <a:ext cx="251999" cy="251999"/>
            <a:chOff x="14461319" y="5708558"/>
            <a:chExt cx="251999" cy="251999"/>
          </a:xfrm>
        </p:grpSpPr>
        <p:pic>
          <p:nvPicPr>
            <p:cNvPr id="245" name="Object 34">
              <a:extLst>
                <a:ext uri="{FF2B5EF4-FFF2-40B4-BE49-F238E27FC236}">
                  <a16:creationId xmlns:a16="http://schemas.microsoft.com/office/drawing/2014/main" id="{9E6C2AA9-983B-3B97-B9D8-BDD5D28F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61319" y="5708558"/>
              <a:ext cx="251999" cy="2519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E588FE-7D62-3D1E-FD71-E78355B8D50C}"/>
              </a:ext>
            </a:extLst>
          </p:cNvPr>
          <p:cNvGrpSpPr/>
          <p:nvPr/>
        </p:nvGrpSpPr>
        <p:grpSpPr>
          <a:xfrm>
            <a:off x="10545943" y="15728700"/>
            <a:ext cx="4377559" cy="1101934"/>
            <a:chOff x="1535813" y="16351552"/>
            <a:chExt cx="4377559" cy="1101934"/>
          </a:xfrm>
        </p:grpSpPr>
        <p:sp>
          <p:nvSpPr>
            <p:cNvPr id="223" name="Object 17">
              <a:extLst>
                <a:ext uri="{FF2B5EF4-FFF2-40B4-BE49-F238E27FC236}">
                  <a16:creationId xmlns:a16="http://schemas.microsoft.com/office/drawing/2014/main" id="{3B3A37C9-202D-3DEE-D741-1D4D93AB70EA}"/>
                </a:ext>
              </a:extLst>
            </p:cNvPr>
            <p:cNvSpPr txBox="1"/>
            <p:nvPr/>
          </p:nvSpPr>
          <p:spPr>
            <a:xfrm>
              <a:off x="1535813" y="17084154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입력 문장이 높임표현인지 확인</a:t>
              </a:r>
              <a:endParaRPr lang="en-US" dirty="0"/>
            </a:p>
          </p:txBody>
        </p:sp>
        <p:sp>
          <p:nvSpPr>
            <p:cNvPr id="224" name="Object 18">
              <a:extLst>
                <a:ext uri="{FF2B5EF4-FFF2-40B4-BE49-F238E27FC236}">
                  <a16:creationId xmlns:a16="http://schemas.microsoft.com/office/drawing/2014/main" id="{D4FEBFB8-85CF-68E8-75CF-3F1A3B20B2A2}"/>
                </a:ext>
              </a:extLst>
            </p:cNvPr>
            <p:cNvSpPr txBox="1"/>
            <p:nvPr/>
          </p:nvSpPr>
          <p:spPr>
            <a:xfrm>
              <a:off x="2249523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E3401F"/>
                  </a:solidFill>
                  <a:latin typeface="Gmarket Sans Bold" pitchFamily="34" charset="0"/>
                  <a:cs typeface="Gmarket Sans Bold" pitchFamily="34" charset="0"/>
                </a:rPr>
                <a:t>반말 높임말 확인</a:t>
              </a:r>
              <a:endParaRPr lang="en-US" sz="1100" dirty="0"/>
            </a:p>
          </p:txBody>
        </p:sp>
        <p:grpSp>
          <p:nvGrpSpPr>
            <p:cNvPr id="246" name="그룹 1009">
              <a:extLst>
                <a:ext uri="{FF2B5EF4-FFF2-40B4-BE49-F238E27FC236}">
                  <a16:creationId xmlns:a16="http://schemas.microsoft.com/office/drawing/2014/main" id="{DBDD9639-742B-A98E-BAFB-338018680A28}"/>
                </a:ext>
              </a:extLst>
            </p:cNvPr>
            <p:cNvGrpSpPr/>
            <p:nvPr/>
          </p:nvGrpSpPr>
          <p:grpSpPr>
            <a:xfrm>
              <a:off x="2780991" y="16720253"/>
              <a:ext cx="1863768" cy="362368"/>
              <a:chOff x="3543851" y="6666294"/>
              <a:chExt cx="1863768" cy="362368"/>
            </a:xfrm>
          </p:grpSpPr>
          <p:pic>
            <p:nvPicPr>
              <p:cNvPr id="247" name="Object 37">
                <a:extLst>
                  <a:ext uri="{FF2B5EF4-FFF2-40B4-BE49-F238E27FC236}">
                    <a16:creationId xmlns:a16="http://schemas.microsoft.com/office/drawing/2014/main" id="{C05EE248-1DEA-EE5A-4E4D-8FD562937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54385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D9B726-B4F7-63B2-C7FE-8E1E5F1C27D0}"/>
              </a:ext>
            </a:extLst>
          </p:cNvPr>
          <p:cNvGrpSpPr/>
          <p:nvPr/>
        </p:nvGrpSpPr>
        <p:grpSpPr>
          <a:xfrm>
            <a:off x="15836483" y="15658600"/>
            <a:ext cx="4377559" cy="1138143"/>
            <a:chOff x="8284374" y="16351552"/>
            <a:chExt cx="4377559" cy="1138143"/>
          </a:xfrm>
        </p:grpSpPr>
        <p:sp>
          <p:nvSpPr>
            <p:cNvPr id="237" name="Object 27">
              <a:extLst>
                <a:ext uri="{FF2B5EF4-FFF2-40B4-BE49-F238E27FC236}">
                  <a16:creationId xmlns:a16="http://schemas.microsoft.com/office/drawing/2014/main" id="{FEF3E6B7-6DBE-307A-D09F-86872147B570}"/>
                </a:ext>
              </a:extLst>
            </p:cNvPr>
            <p:cNvSpPr txBox="1"/>
            <p:nvPr/>
          </p:nvSpPr>
          <p:spPr>
            <a:xfrm>
              <a:off x="8284374" y="17120363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Gmarket Sans Medium" pitchFamily="34" charset="0"/>
                </a:rPr>
                <a:t>자모 단위로 분리 후 적절한 표현으로 치환</a:t>
              </a:r>
              <a:endParaRPr lang="en-US" dirty="0"/>
            </a:p>
          </p:txBody>
        </p:sp>
        <p:sp>
          <p:nvSpPr>
            <p:cNvPr id="239" name="Object 28">
              <a:extLst>
                <a:ext uri="{FF2B5EF4-FFF2-40B4-BE49-F238E27FC236}">
                  <a16:creationId xmlns:a16="http://schemas.microsoft.com/office/drawing/2014/main" id="{4F3B8904-AEB9-CC3F-F288-09712620B81F}"/>
                </a:ext>
              </a:extLst>
            </p:cNvPr>
            <p:cNvSpPr txBox="1"/>
            <p:nvPr/>
          </p:nvSpPr>
          <p:spPr>
            <a:xfrm>
              <a:off x="9008414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358A3C"/>
                  </a:solidFill>
                  <a:latin typeface="Gmarket Sans Bold" pitchFamily="34" charset="0"/>
                  <a:cs typeface="Gmarket Sans Bold" pitchFamily="34" charset="0"/>
                </a:rPr>
                <a:t>형태소 치환</a:t>
              </a:r>
              <a:endParaRPr lang="en-US" sz="1100" dirty="0"/>
            </a:p>
          </p:txBody>
        </p:sp>
        <p:grpSp>
          <p:nvGrpSpPr>
            <p:cNvPr id="248" name="그룹 1010">
              <a:extLst>
                <a:ext uri="{FF2B5EF4-FFF2-40B4-BE49-F238E27FC236}">
                  <a16:creationId xmlns:a16="http://schemas.microsoft.com/office/drawing/2014/main" id="{859DA6D5-37DA-0B4A-3F6E-D7916FDB397A}"/>
                </a:ext>
              </a:extLst>
            </p:cNvPr>
            <p:cNvGrpSpPr/>
            <p:nvPr/>
          </p:nvGrpSpPr>
          <p:grpSpPr>
            <a:xfrm>
              <a:off x="9565001" y="16720253"/>
              <a:ext cx="1863768" cy="362368"/>
              <a:chOff x="10327861" y="6666294"/>
              <a:chExt cx="1863768" cy="362368"/>
            </a:xfrm>
          </p:grpSpPr>
          <p:pic>
            <p:nvPicPr>
              <p:cNvPr id="249" name="Object 40">
                <a:extLst>
                  <a:ext uri="{FF2B5EF4-FFF2-40B4-BE49-F238E27FC236}">
                    <a16:creationId xmlns:a16="http://schemas.microsoft.com/office/drawing/2014/main" id="{C2924900-1FEF-7E12-2CC4-4219D1158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2786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E5BBC7-34E4-B39C-D116-4B89FF068162}"/>
              </a:ext>
            </a:extLst>
          </p:cNvPr>
          <p:cNvGrpSpPr/>
          <p:nvPr/>
        </p:nvGrpSpPr>
        <p:grpSpPr>
          <a:xfrm>
            <a:off x="12982859" y="13661741"/>
            <a:ext cx="4377559" cy="1337483"/>
            <a:chOff x="4901858" y="14063320"/>
            <a:chExt cx="4377559" cy="1337483"/>
          </a:xfrm>
        </p:grpSpPr>
        <p:sp>
          <p:nvSpPr>
            <p:cNvPr id="233" name="Object 22">
              <a:extLst>
                <a:ext uri="{FF2B5EF4-FFF2-40B4-BE49-F238E27FC236}">
                  <a16:creationId xmlns:a16="http://schemas.microsoft.com/office/drawing/2014/main" id="{38C8DC19-AE03-D892-8F12-0632677F5FB8}"/>
                </a:ext>
              </a:extLst>
            </p:cNvPr>
            <p:cNvSpPr txBox="1"/>
            <p:nvPr/>
          </p:nvSpPr>
          <p:spPr>
            <a:xfrm>
              <a:off x="4901858" y="14063320"/>
              <a:ext cx="437755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입력 문장을 형태소 단위로  분석 후</a:t>
              </a:r>
              <a:endParaRPr lang="en-US" altLang="ko-KR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endParaRPr>
            </a:p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Gmarket Sans Medium" pitchFamily="34" charset="0"/>
                  <a:cs typeface="Gmarket Sans Medium" pitchFamily="34" charset="0"/>
                </a:rPr>
                <a:t> 높임 표현을 찾음</a:t>
              </a:r>
              <a:endParaRPr lang="en-US" dirty="0"/>
            </a:p>
          </p:txBody>
        </p:sp>
        <p:sp>
          <p:nvSpPr>
            <p:cNvPr id="234" name="Object 23">
              <a:extLst>
                <a:ext uri="{FF2B5EF4-FFF2-40B4-BE49-F238E27FC236}">
                  <a16:creationId xmlns:a16="http://schemas.microsoft.com/office/drawing/2014/main" id="{4A825E21-F15E-D4CF-25AC-DAC0DC6DD455}"/>
                </a:ext>
              </a:extLst>
            </p:cNvPr>
            <p:cNvSpPr txBox="1"/>
            <p:nvPr/>
          </p:nvSpPr>
          <p:spPr>
            <a:xfrm>
              <a:off x="5628969" y="15000693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2FA599"/>
                  </a:solidFill>
                  <a:latin typeface="Gmarket Sans Bold" pitchFamily="34" charset="0"/>
                  <a:cs typeface="Gmarket Sans Bold" pitchFamily="34" charset="0"/>
                </a:rPr>
                <a:t>형태소 단위로 분석</a:t>
              </a:r>
              <a:endParaRPr lang="en-US" sz="1100" dirty="0"/>
            </a:p>
          </p:txBody>
        </p:sp>
        <p:grpSp>
          <p:nvGrpSpPr>
            <p:cNvPr id="250" name="그룹 1011">
              <a:extLst>
                <a:ext uri="{FF2B5EF4-FFF2-40B4-BE49-F238E27FC236}">
                  <a16:creationId xmlns:a16="http://schemas.microsoft.com/office/drawing/2014/main" id="{42BAE7C3-D8C2-2A02-02C8-3727E6DB07EA}"/>
                </a:ext>
              </a:extLst>
            </p:cNvPr>
            <p:cNvGrpSpPr/>
            <p:nvPr/>
          </p:nvGrpSpPr>
          <p:grpSpPr>
            <a:xfrm>
              <a:off x="6158754" y="14658962"/>
              <a:ext cx="1863768" cy="362368"/>
              <a:chOff x="6921614" y="4605003"/>
              <a:chExt cx="1863768" cy="362368"/>
            </a:xfrm>
          </p:grpSpPr>
          <p:pic>
            <p:nvPicPr>
              <p:cNvPr id="251" name="Object 43">
                <a:extLst>
                  <a:ext uri="{FF2B5EF4-FFF2-40B4-BE49-F238E27FC236}">
                    <a16:creationId xmlns:a16="http://schemas.microsoft.com/office/drawing/2014/main" id="{EE3239B5-13B5-3D52-F4AE-1DDC19606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921614" y="4605003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B1FF39-DE53-363A-6D6D-02ED0C1FF1C5}"/>
              </a:ext>
            </a:extLst>
          </p:cNvPr>
          <p:cNvGrpSpPr/>
          <p:nvPr/>
        </p:nvGrpSpPr>
        <p:grpSpPr>
          <a:xfrm>
            <a:off x="17436345" y="13908814"/>
            <a:ext cx="4377559" cy="1073743"/>
            <a:chOff x="11685869" y="14327060"/>
            <a:chExt cx="4377559" cy="1073743"/>
          </a:xfrm>
        </p:grpSpPr>
        <p:sp>
          <p:nvSpPr>
            <p:cNvPr id="242" name="Object 32">
              <a:extLst>
                <a:ext uri="{FF2B5EF4-FFF2-40B4-BE49-F238E27FC236}">
                  <a16:creationId xmlns:a16="http://schemas.microsoft.com/office/drawing/2014/main" id="{F98104A0-A205-9529-8C73-D74110FDB14C}"/>
                </a:ext>
              </a:extLst>
            </p:cNvPr>
            <p:cNvSpPr txBox="1"/>
            <p:nvPr/>
          </p:nvSpPr>
          <p:spPr>
            <a:xfrm>
              <a:off x="11685869" y="14327060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Gmarket Sans Medium" pitchFamily="34" charset="0"/>
                </a:rPr>
                <a:t>분리 된 문장을 합침</a:t>
              </a:r>
              <a:endParaRPr 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18626A-301E-C290-130B-6BA1635C6786}"/>
                </a:ext>
              </a:extLst>
            </p:cNvPr>
            <p:cNvGrpSpPr/>
            <p:nvPr/>
          </p:nvGrpSpPr>
          <p:grpSpPr>
            <a:xfrm>
              <a:off x="12387860" y="14658962"/>
              <a:ext cx="2950141" cy="741841"/>
              <a:chOff x="12387860" y="14658962"/>
              <a:chExt cx="2950141" cy="741841"/>
            </a:xfrm>
          </p:grpSpPr>
          <p:sp>
            <p:nvSpPr>
              <p:cNvPr id="243" name="Object 33">
                <a:extLst>
                  <a:ext uri="{FF2B5EF4-FFF2-40B4-BE49-F238E27FC236}">
                    <a16:creationId xmlns:a16="http://schemas.microsoft.com/office/drawing/2014/main" id="{57F77DED-754C-8174-BA59-BD26CA4383CC}"/>
                  </a:ext>
                </a:extLst>
              </p:cNvPr>
              <p:cNvSpPr txBox="1"/>
              <p:nvPr/>
            </p:nvSpPr>
            <p:spPr>
              <a:xfrm>
                <a:off x="12387860" y="15000693"/>
                <a:ext cx="295014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FFB352"/>
                    </a:solidFill>
                    <a:latin typeface="Gmarket Sans Bold" pitchFamily="34" charset="0"/>
                    <a:cs typeface="Gmarket Sans Bold" pitchFamily="34" charset="0"/>
                  </a:rPr>
                  <a:t>결과</a:t>
                </a:r>
                <a:endParaRPr lang="en-US" sz="1100" dirty="0"/>
              </a:p>
            </p:txBody>
          </p:sp>
          <p:grpSp>
            <p:nvGrpSpPr>
              <p:cNvPr id="252" name="그룹 1012">
                <a:extLst>
                  <a:ext uri="{FF2B5EF4-FFF2-40B4-BE49-F238E27FC236}">
                    <a16:creationId xmlns:a16="http://schemas.microsoft.com/office/drawing/2014/main" id="{254AE4A9-A2FF-DD93-C994-D635596044F7}"/>
                  </a:ext>
                </a:extLst>
              </p:cNvPr>
              <p:cNvGrpSpPr/>
              <p:nvPr/>
            </p:nvGrpSpPr>
            <p:grpSpPr>
              <a:xfrm>
                <a:off x="12942765" y="14658962"/>
                <a:ext cx="1863768" cy="362368"/>
                <a:chOff x="13705625" y="4605003"/>
                <a:chExt cx="1863768" cy="362368"/>
              </a:xfrm>
            </p:grpSpPr>
            <p:pic>
              <p:nvPicPr>
                <p:cNvPr id="253" name="Object 46">
                  <a:extLst>
                    <a:ext uri="{FF2B5EF4-FFF2-40B4-BE49-F238E27FC236}">
                      <a16:creationId xmlns:a16="http://schemas.microsoft.com/office/drawing/2014/main" id="{6E43B202-19DB-C6E4-E322-DE8D3DE25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3705625" y="4605003"/>
                  <a:ext cx="1863768" cy="36236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644A58F-0FB3-40EF-528A-2EA4FAA6E2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516493" y="14171284"/>
            <a:ext cx="1201474" cy="1201474"/>
          </a:xfrm>
          <a:prstGeom prst="rect">
            <a:avLst/>
          </a:prstGeom>
        </p:spPr>
      </p:pic>
      <p:grpSp>
        <p:nvGrpSpPr>
          <p:cNvPr id="256" name="그룹 1011">
            <a:extLst>
              <a:ext uri="{FF2B5EF4-FFF2-40B4-BE49-F238E27FC236}">
                <a16:creationId xmlns:a16="http://schemas.microsoft.com/office/drawing/2014/main" id="{9545182F-5DC9-2512-DE13-AA6617B83FD7}"/>
              </a:ext>
            </a:extLst>
          </p:cNvPr>
          <p:cNvGrpSpPr/>
          <p:nvPr/>
        </p:nvGrpSpPr>
        <p:grpSpPr>
          <a:xfrm>
            <a:off x="15237195" y="17554595"/>
            <a:ext cx="240174" cy="234887"/>
            <a:chOff x="1888427" y="5440125"/>
            <a:chExt cx="240174" cy="234887"/>
          </a:xfrm>
        </p:grpSpPr>
        <p:pic>
          <p:nvPicPr>
            <p:cNvPr id="257" name="Object 40">
              <a:extLst>
                <a:ext uri="{FF2B5EF4-FFF2-40B4-BE49-F238E27FC236}">
                  <a16:creationId xmlns:a16="http://schemas.microsoft.com/office/drawing/2014/main" id="{86E7EB9A-1066-E254-4329-B2A9795C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88427" y="5440125"/>
              <a:ext cx="240174" cy="234887"/>
            </a:xfrm>
            <a:prstGeom prst="rect">
              <a:avLst/>
            </a:prstGeom>
          </p:spPr>
        </p:pic>
      </p:grpSp>
      <p:pic>
        <p:nvPicPr>
          <p:cNvPr id="259" name="그림 258">
            <a:extLst>
              <a:ext uri="{FF2B5EF4-FFF2-40B4-BE49-F238E27FC236}">
                <a16:creationId xmlns:a16="http://schemas.microsoft.com/office/drawing/2014/main" id="{3890502C-14BD-4794-5A12-5AD51BCE038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873977" y="18064093"/>
            <a:ext cx="927266" cy="927266"/>
          </a:xfrm>
          <a:prstGeom prst="rect">
            <a:avLst/>
          </a:prstGeom>
        </p:spPr>
      </p:pic>
      <p:pic>
        <p:nvPicPr>
          <p:cNvPr id="260" name="Google Shape;475;p17">
            <a:extLst>
              <a:ext uri="{FF2B5EF4-FFF2-40B4-BE49-F238E27FC236}">
                <a16:creationId xmlns:a16="http://schemas.microsoft.com/office/drawing/2014/main" id="{EAC68119-AAD4-4D26-ED5C-95672CD5C7A3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967013" y="16933401"/>
            <a:ext cx="1485913" cy="15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3D5394-7D63-CAB2-D7D9-E9F740B5BCC5}"/>
              </a:ext>
            </a:extLst>
          </p:cNvPr>
          <p:cNvSpPr txBox="1"/>
          <p:nvPr/>
        </p:nvSpPr>
        <p:spPr>
          <a:xfrm>
            <a:off x="13246575" y="17319742"/>
            <a:ext cx="926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어체</a:t>
            </a:r>
            <a:r>
              <a:rPr kumimoji="1" lang="ko-KR" altLang="en-US" sz="16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통일 데이터</a:t>
            </a:r>
            <a:endParaRPr kumimoji="1" lang="ko-Kore-KR" altLang="en-US" sz="1600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4C734F4A-3FB5-4FF3-6876-77BEFF7CAA8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261639" y="17055798"/>
            <a:ext cx="1174762" cy="1174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CDC156-DCE7-DCDF-58A5-29FE15DFB221}"/>
              </a:ext>
            </a:extLst>
          </p:cNvPr>
          <p:cNvSpPr txBox="1"/>
          <p:nvPr/>
        </p:nvSpPr>
        <p:spPr>
          <a:xfrm>
            <a:off x="15954896" y="18324447"/>
            <a:ext cx="2094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딥러닝</a:t>
            </a:r>
            <a:r>
              <a:rPr kumimoji="1" lang="ko-KR" altLang="en-US" sz="16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모델에 학습</a:t>
            </a:r>
            <a:endParaRPr kumimoji="1" lang="ko-Kore-KR" altLang="en-US" sz="16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262" name="Google Shape;409;p15">
            <a:extLst>
              <a:ext uri="{FF2B5EF4-FFF2-40B4-BE49-F238E27FC236}">
                <a16:creationId xmlns:a16="http://schemas.microsoft.com/office/drawing/2014/main" id="{59B0E031-4FBA-2CDD-E047-A70958B028F1}"/>
              </a:ext>
            </a:extLst>
          </p:cNvPr>
          <p:cNvGrpSpPr/>
          <p:nvPr/>
        </p:nvGrpSpPr>
        <p:grpSpPr>
          <a:xfrm>
            <a:off x="11418581" y="17446911"/>
            <a:ext cx="923637" cy="581331"/>
            <a:chOff x="8458025" y="4783042"/>
            <a:chExt cx="720995" cy="587007"/>
          </a:xfrm>
        </p:grpSpPr>
        <p:pic>
          <p:nvPicPr>
            <p:cNvPr id="263" name="Google Shape;410;p15">
              <a:extLst>
                <a:ext uri="{FF2B5EF4-FFF2-40B4-BE49-F238E27FC236}">
                  <a16:creationId xmlns:a16="http://schemas.microsoft.com/office/drawing/2014/main" id="{4095B613-1A9D-1720-E3E6-992E12CB1745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 rot="10800000">
              <a:off x="8887037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411;p15">
              <a:extLst>
                <a:ext uri="{FF2B5EF4-FFF2-40B4-BE49-F238E27FC236}">
                  <a16:creationId xmlns:a16="http://schemas.microsoft.com/office/drawing/2014/main" id="{0D9BB121-E025-C6AB-59A5-399532C1BD8B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 rot="10800000">
              <a:off x="8672531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412;p15">
              <a:extLst>
                <a:ext uri="{FF2B5EF4-FFF2-40B4-BE49-F238E27FC236}">
                  <a16:creationId xmlns:a16="http://schemas.microsoft.com/office/drawing/2014/main" id="{C674A2E5-A3CB-AEA7-F9E1-4ABF054DE97D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 rot="10800000">
              <a:off x="8458025" y="4783042"/>
              <a:ext cx="291983" cy="587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CE20F8D-8742-47CA-8173-3A24D57C8EC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flipH="1">
            <a:off x="18693239" y="17475190"/>
            <a:ext cx="1034700" cy="8897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D7C653-A026-F20E-7BF1-51D300C2381A}"/>
              </a:ext>
            </a:extLst>
          </p:cNvPr>
          <p:cNvSpPr txBox="1"/>
          <p:nvPr/>
        </p:nvSpPr>
        <p:spPr>
          <a:xfrm>
            <a:off x="18895509" y="17738930"/>
            <a:ext cx="1034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대박</a:t>
            </a:r>
            <a:r>
              <a:rPr kumimoji="1" lang="en-US" altLang="ko-KR" sz="16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</a:t>
            </a:r>
            <a:endParaRPr kumimoji="1" lang="ko-Kore-KR" altLang="en-US" sz="1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28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7BDF00-CEC1-8455-49FA-AE5E6C8E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53" y="10091086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03564-C0ED-FB74-F7FB-754ACF22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20" y="10408449"/>
            <a:ext cx="108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C19A8-07B4-0A48-E0AC-7E6A1677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109" y="11562955"/>
            <a:ext cx="2665462" cy="2002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89F3A0-C971-2893-7D21-49FCC20A4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896" y="11893507"/>
            <a:ext cx="1675831" cy="1675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5B99E-5694-BA7D-25F6-FB0B17CC8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9690" y="14830059"/>
            <a:ext cx="1675831" cy="1675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6AE98E-31D3-1316-E619-B5901060E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8" y="14291760"/>
            <a:ext cx="1945560" cy="1945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62A845-5439-15A9-7768-9F5CD6905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4540" y="14249494"/>
            <a:ext cx="2514600" cy="2514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BD2920-2DDB-5F4E-BE43-66F448DC679B}"/>
              </a:ext>
            </a:extLst>
          </p:cNvPr>
          <p:cNvGrpSpPr/>
          <p:nvPr/>
        </p:nvGrpSpPr>
        <p:grpSpPr>
          <a:xfrm>
            <a:off x="14274808" y="8746793"/>
            <a:ext cx="4258915" cy="2889574"/>
            <a:chOff x="5277690" y="8423204"/>
            <a:chExt cx="4258915" cy="28895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E4355C-6635-2E94-B918-95CB55C4E3EE}"/>
                </a:ext>
              </a:extLst>
            </p:cNvPr>
            <p:cNvSpPr/>
            <p:nvPr/>
          </p:nvSpPr>
          <p:spPr>
            <a:xfrm>
              <a:off x="5277690" y="8525460"/>
              <a:ext cx="4006480" cy="24840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932F4-2805-1FF6-F26D-9CFB5919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034" y="8423204"/>
              <a:ext cx="2427377" cy="1820533"/>
            </a:xfrm>
            <a:prstGeom prst="rect">
              <a:avLst/>
            </a:prstGeom>
          </p:spPr>
        </p:pic>
        <p:pic>
          <p:nvPicPr>
            <p:cNvPr id="15" name="Google Shape;337;g11b6392464c_2_46">
              <a:extLst>
                <a:ext uri="{FF2B5EF4-FFF2-40B4-BE49-F238E27FC236}">
                  <a16:creationId xmlns:a16="http://schemas.microsoft.com/office/drawing/2014/main" id="{E4AD71C1-A288-F438-71D1-54F401DFC9B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00147" y="9803212"/>
              <a:ext cx="716910" cy="853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C72639-1147-2D03-377F-745582509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53622" y="9147109"/>
              <a:ext cx="2882983" cy="216566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88B1DEA-5346-CE66-AC7D-9E66CAD60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29727" y="18455023"/>
            <a:ext cx="3830316" cy="38303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80F4B1-1203-F8FD-B937-C221A6D34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2220" y="18745739"/>
            <a:ext cx="3837233" cy="3837233"/>
          </a:xfrm>
          <a:prstGeom prst="rect">
            <a:avLst/>
          </a:prstGeom>
        </p:spPr>
      </p:pic>
      <p:pic>
        <p:nvPicPr>
          <p:cNvPr id="19" name="그림 18" descr="클립아트이(가) 표시된 사진&#10;&#10;자동 생성된 설명">
            <a:extLst>
              <a:ext uri="{FF2B5EF4-FFF2-40B4-BE49-F238E27FC236}">
                <a16:creationId xmlns:a16="http://schemas.microsoft.com/office/drawing/2014/main" id="{7BF58896-33DA-D7CA-8A3D-9489B0010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9568" y="22783877"/>
            <a:ext cx="5331921" cy="5331921"/>
          </a:xfrm>
          <a:prstGeom prst="rect">
            <a:avLst/>
          </a:prstGeom>
        </p:spPr>
      </p:pic>
      <p:pic>
        <p:nvPicPr>
          <p:cNvPr id="20" name="그림 1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D86045BD-CC9E-F215-2071-36997C4845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18" y="23473900"/>
            <a:ext cx="4927578" cy="49275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49C0F2-1BFB-5630-98FC-95FAEC172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259" y="14425127"/>
            <a:ext cx="7413880" cy="55604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F4CCC2-E27E-2534-2335-D893193B58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2843496" y="23531220"/>
            <a:ext cx="3837233" cy="3837233"/>
          </a:xfrm>
          <a:prstGeom prst="rect">
            <a:avLst/>
          </a:prstGeom>
        </p:spPr>
      </p:pic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C1174DE2-FE8B-975F-952D-A7CD387CA8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7277" y="1125291"/>
            <a:ext cx="5119515" cy="4709954"/>
          </a:xfrm>
          <a:prstGeom prst="rect">
            <a:avLst/>
          </a:prstGeom>
        </p:spPr>
      </p:pic>
      <p:pic>
        <p:nvPicPr>
          <p:cNvPr id="23" name="그림 22" descr="광장이(가) 표시된 사진&#10;&#10;자동 생성된 설명">
            <a:extLst>
              <a:ext uri="{FF2B5EF4-FFF2-40B4-BE49-F238E27FC236}">
                <a16:creationId xmlns:a16="http://schemas.microsoft.com/office/drawing/2014/main" id="{8E840CFC-7CA4-646D-2237-7874C822A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3451" y="359386"/>
            <a:ext cx="8678337" cy="9060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CB632B-ECBD-9BE9-FD37-18C1007D42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2480" y="1357042"/>
            <a:ext cx="4876800" cy="4876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F658C4-036B-0B1C-B514-974EDC9227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90316" y="4896386"/>
            <a:ext cx="4876800" cy="4876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EC01F6-FFFE-BE7B-1C4F-34B31AA19C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7953" y="4542770"/>
            <a:ext cx="4876800" cy="4876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993514-56A9-861C-A284-64A85AFC12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0234" y="13996868"/>
            <a:ext cx="4876800" cy="4876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4270FF-D6E9-DD95-FFA6-87D0A0B3ABD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4692" y="17372777"/>
            <a:ext cx="5372100" cy="5372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CF21FC-D81F-3FD5-9925-CC98266462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15251" y="15768973"/>
            <a:ext cx="5372100" cy="5372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A781F1-4CED-BB50-8C3D-E3EB958E344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23712" y="9050049"/>
            <a:ext cx="4876800" cy="4876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96A36C-3890-DAF1-20EB-B7CD58546BC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904777" y="1105973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4096D-BAA6-62FA-0EE0-D2BE731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8B2E83B-12E3-315B-9C9B-D59294184F81}"/>
              </a:ext>
            </a:extLst>
          </p:cNvPr>
          <p:cNvGrpSpPr/>
          <p:nvPr/>
        </p:nvGrpSpPr>
        <p:grpSpPr>
          <a:xfrm>
            <a:off x="14537424" y="7745260"/>
            <a:ext cx="5202381" cy="6493447"/>
            <a:chOff x="12130952" y="2849410"/>
            <a:chExt cx="5202381" cy="6493447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E62F54CF-5B8F-0CDD-37E3-B9CD1FE0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0952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5C769305-4DFE-3156-6118-53C370C4D197}"/>
              </a:ext>
            </a:extLst>
          </p:cNvPr>
          <p:cNvGrpSpPr/>
          <p:nvPr/>
        </p:nvGrpSpPr>
        <p:grpSpPr>
          <a:xfrm>
            <a:off x="8948139" y="7745260"/>
            <a:ext cx="5202381" cy="6493447"/>
            <a:chOff x="6541667" y="2849410"/>
            <a:chExt cx="5202381" cy="6493447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63827A7-9899-DE5E-C737-1CCD6B4F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667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E275295C-120E-9BBA-0F84-0C46D6226805}"/>
              </a:ext>
            </a:extLst>
          </p:cNvPr>
          <p:cNvGrpSpPr/>
          <p:nvPr/>
        </p:nvGrpSpPr>
        <p:grpSpPr>
          <a:xfrm>
            <a:off x="6072188" y="7745261"/>
            <a:ext cx="1840654" cy="940825"/>
            <a:chOff x="952381" y="2849410"/>
            <a:chExt cx="5202381" cy="4655460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F2FF89AC-6EB5-5404-CF03-9D4CDC6F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F91D470A-41BC-C407-623A-AABE4B53B28E}"/>
              </a:ext>
            </a:extLst>
          </p:cNvPr>
          <p:cNvGrpSpPr/>
          <p:nvPr/>
        </p:nvGrpSpPr>
        <p:grpSpPr>
          <a:xfrm>
            <a:off x="6249534" y="7472057"/>
            <a:ext cx="1403140" cy="569476"/>
            <a:chOff x="1300736" y="2506444"/>
            <a:chExt cx="4505671" cy="685933"/>
          </a:xfrm>
        </p:grpSpPr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25D6DD58-9BBF-7510-FB08-BD526491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3" name="Object 23">
            <a:extLst>
              <a:ext uri="{FF2B5EF4-FFF2-40B4-BE49-F238E27FC236}">
                <a16:creationId xmlns:a16="http://schemas.microsoft.com/office/drawing/2014/main" id="{4955FEFA-4716-09B5-E387-CFBAAF3B7A9E}"/>
              </a:ext>
            </a:extLst>
          </p:cNvPr>
          <p:cNvSpPr txBox="1"/>
          <p:nvPr/>
        </p:nvSpPr>
        <p:spPr>
          <a:xfrm>
            <a:off x="6103538" y="7578777"/>
            <a:ext cx="16951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1단계</a:t>
            </a:r>
            <a:r>
              <a:rPr lang="en-US" sz="16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단어</a:t>
            </a:r>
            <a:endParaRPr lang="en-US" sz="1100" dirty="0"/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65D86A16-DA4E-55A8-75BB-BC68523B224D}"/>
              </a:ext>
            </a:extLst>
          </p:cNvPr>
          <p:cNvGrpSpPr/>
          <p:nvPr/>
        </p:nvGrpSpPr>
        <p:grpSpPr>
          <a:xfrm>
            <a:off x="9296494" y="7402294"/>
            <a:ext cx="4505671" cy="685933"/>
            <a:chOff x="6890022" y="2506444"/>
            <a:chExt cx="4505671" cy="685933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239A659A-A857-7F7C-D218-484C7DD8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0022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6" name="Object 27">
            <a:extLst>
              <a:ext uri="{FF2B5EF4-FFF2-40B4-BE49-F238E27FC236}">
                <a16:creationId xmlns:a16="http://schemas.microsoft.com/office/drawing/2014/main" id="{62BBC66F-1159-DD0D-249E-A116EECAAC64}"/>
              </a:ext>
            </a:extLst>
          </p:cNvPr>
          <p:cNvSpPr txBox="1"/>
          <p:nvPr/>
        </p:nvSpPr>
        <p:spPr>
          <a:xfrm>
            <a:off x="8447759" y="7549707"/>
            <a:ext cx="62031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2단계</a:t>
            </a:r>
            <a:r>
              <a:rPr 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 </a:t>
            </a:r>
            <a:r>
              <a:rPr lang="ko-KR" alt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자모 단위로 분리</a:t>
            </a:r>
            <a:endParaRPr lang="en-US" dirty="0"/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3663D315-5839-0F94-CE2D-7ED5FDE12056}"/>
              </a:ext>
            </a:extLst>
          </p:cNvPr>
          <p:cNvGrpSpPr/>
          <p:nvPr/>
        </p:nvGrpSpPr>
        <p:grpSpPr>
          <a:xfrm>
            <a:off x="14885779" y="7402294"/>
            <a:ext cx="4505671" cy="685933"/>
            <a:chOff x="12479307" y="2506444"/>
            <a:chExt cx="4505671" cy="685933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F1CD6CAE-FF05-0DBB-9271-C9796BFC8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9307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9" name="Object 31">
            <a:extLst>
              <a:ext uri="{FF2B5EF4-FFF2-40B4-BE49-F238E27FC236}">
                <a16:creationId xmlns:a16="http://schemas.microsoft.com/office/drawing/2014/main" id="{3B76405D-432B-1DB6-E4B8-206F44C4A112}"/>
              </a:ext>
            </a:extLst>
          </p:cNvPr>
          <p:cNvSpPr txBox="1"/>
          <p:nvPr/>
        </p:nvSpPr>
        <p:spPr>
          <a:xfrm>
            <a:off x="14434134" y="7549707"/>
            <a:ext cx="5408886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6BB"/>
                </a:solidFill>
                <a:latin typeface="Pretendard SemiBold" pitchFamily="34" charset="0"/>
                <a:cs typeface="Pretendard SemiBold" pitchFamily="34" charset="0"/>
              </a:rPr>
              <a:t>3단계</a:t>
            </a:r>
            <a:r>
              <a:rPr lang="en-US" sz="2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  취준 로드맵 작성</a:t>
            </a:r>
            <a:endParaRPr lang="en-US" dirty="0"/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CDBBD028-5C40-DF7C-D752-1B1D3960F30C}"/>
              </a:ext>
            </a:extLst>
          </p:cNvPr>
          <p:cNvSpPr txBox="1"/>
          <p:nvPr/>
        </p:nvSpPr>
        <p:spPr>
          <a:xfrm>
            <a:off x="6555223" y="8131682"/>
            <a:ext cx="10974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엄만</a:t>
            </a:r>
            <a:endParaRPr lang="en-US" dirty="0"/>
          </a:p>
        </p:txBody>
      </p: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E6300713-D97C-6C62-03D6-290937035DE8}"/>
              </a:ext>
            </a:extLst>
          </p:cNvPr>
          <p:cNvGrpSpPr/>
          <p:nvPr/>
        </p:nvGrpSpPr>
        <p:grpSpPr>
          <a:xfrm>
            <a:off x="3980725" y="8593444"/>
            <a:ext cx="286905" cy="286905"/>
            <a:chOff x="1574253" y="3697594"/>
            <a:chExt cx="286905" cy="286905"/>
          </a:xfrm>
        </p:grpSpPr>
        <p:pic>
          <p:nvPicPr>
            <p:cNvPr id="22" name="Object 33">
              <a:extLst>
                <a:ext uri="{FF2B5EF4-FFF2-40B4-BE49-F238E27FC236}">
                  <a16:creationId xmlns:a16="http://schemas.microsoft.com/office/drawing/2014/main" id="{2C6CFEA3-031C-F215-188E-3A78B996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253" y="3697594"/>
              <a:ext cx="286905" cy="286905"/>
            </a:xfrm>
            <a:prstGeom prst="rect">
              <a:avLst/>
            </a:prstGeom>
          </p:spPr>
        </p:pic>
      </p:grpSp>
      <p:grpSp>
        <p:nvGrpSpPr>
          <p:cNvPr id="25" name="그룹 1010">
            <a:extLst>
              <a:ext uri="{FF2B5EF4-FFF2-40B4-BE49-F238E27FC236}">
                <a16:creationId xmlns:a16="http://schemas.microsoft.com/office/drawing/2014/main" id="{E3ECEF4D-385E-01E3-6D2B-FEF9EB9B1C8A}"/>
              </a:ext>
            </a:extLst>
          </p:cNvPr>
          <p:cNvGrpSpPr/>
          <p:nvPr/>
        </p:nvGrpSpPr>
        <p:grpSpPr>
          <a:xfrm>
            <a:off x="2723425" y="10320654"/>
            <a:ext cx="286905" cy="286905"/>
            <a:chOff x="1574253" y="4843530"/>
            <a:chExt cx="286905" cy="286905"/>
          </a:xfrm>
        </p:grpSpPr>
        <p:pic>
          <p:nvPicPr>
            <p:cNvPr id="26" name="Object 38">
              <a:extLst>
                <a:ext uri="{FF2B5EF4-FFF2-40B4-BE49-F238E27FC236}">
                  <a16:creationId xmlns:a16="http://schemas.microsoft.com/office/drawing/2014/main" id="{F91AEAC6-B302-4A16-7084-B2188AAB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253" y="4843530"/>
              <a:ext cx="286905" cy="286905"/>
            </a:xfrm>
            <a:prstGeom prst="rect">
              <a:avLst/>
            </a:prstGeom>
          </p:spPr>
        </p:pic>
      </p:grpSp>
      <p:sp>
        <p:nvSpPr>
          <p:cNvPr id="28" name="Object 42">
            <a:extLst>
              <a:ext uri="{FF2B5EF4-FFF2-40B4-BE49-F238E27FC236}">
                <a16:creationId xmlns:a16="http://schemas.microsoft.com/office/drawing/2014/main" id="{59792C8E-0246-691E-C368-7F3496D17C44}"/>
              </a:ext>
            </a:extLst>
          </p:cNvPr>
          <p:cNvSpPr txBox="1"/>
          <p:nvPr/>
        </p:nvSpPr>
        <p:spPr>
          <a:xfrm>
            <a:off x="9729151" y="8559126"/>
            <a:ext cx="5290474" cy="576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목표 공기업 찾기</a:t>
            </a:r>
            <a:endParaRPr lang="en-US" dirty="0"/>
          </a:p>
        </p:txBody>
      </p:sp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0F860229-0F57-BFEF-43B0-E38C7A39C92C}"/>
              </a:ext>
            </a:extLst>
          </p:cNvPr>
          <p:cNvGrpSpPr/>
          <p:nvPr/>
        </p:nvGrpSpPr>
        <p:grpSpPr>
          <a:xfrm>
            <a:off x="9326072" y="8593444"/>
            <a:ext cx="286905" cy="286905"/>
            <a:chOff x="6919600" y="3697594"/>
            <a:chExt cx="286905" cy="286905"/>
          </a:xfrm>
        </p:grpSpPr>
        <p:pic>
          <p:nvPicPr>
            <p:cNvPr id="30" name="Object 43">
              <a:extLst>
                <a:ext uri="{FF2B5EF4-FFF2-40B4-BE49-F238E27FC236}">
                  <a16:creationId xmlns:a16="http://schemas.microsoft.com/office/drawing/2014/main" id="{BF97697F-5AEC-49BB-1D1D-AFAFB93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3697594"/>
              <a:ext cx="286905" cy="286905"/>
            </a:xfrm>
            <a:prstGeom prst="rect">
              <a:avLst/>
            </a:prstGeom>
          </p:spPr>
        </p:pic>
      </p:grpSp>
      <p:sp>
        <p:nvSpPr>
          <p:cNvPr id="31" name="Object 46">
            <a:extLst>
              <a:ext uri="{FF2B5EF4-FFF2-40B4-BE49-F238E27FC236}">
                <a16:creationId xmlns:a16="http://schemas.microsoft.com/office/drawing/2014/main" id="{8C4C5F6F-4850-E6CB-5765-CBD40700F000}"/>
              </a:ext>
            </a:extLst>
          </p:cNvPr>
          <p:cNvSpPr txBox="1"/>
          <p:nvPr/>
        </p:nvSpPr>
        <p:spPr>
          <a:xfrm>
            <a:off x="9729148" y="9057526"/>
            <a:ext cx="6065153" cy="949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기업의 성장 가능성, 안정성, 업무 적성, 급여 및 복지혜택을 기준으로 2~30여개 공기업 리스트업</a:t>
            </a:r>
            <a:endParaRPr lang="en-US" dirty="0"/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A3193AAF-7205-E882-5811-0D3528826B7F}"/>
              </a:ext>
            </a:extLst>
          </p:cNvPr>
          <p:cNvSpPr txBox="1"/>
          <p:nvPr/>
        </p:nvSpPr>
        <p:spPr>
          <a:xfrm>
            <a:off x="9729148" y="9965707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목표 공기업의 지난 채용공고 확인</a:t>
            </a:r>
            <a:endParaRPr lang="en-US" dirty="0"/>
          </a:p>
        </p:txBody>
      </p:sp>
      <p:grpSp>
        <p:nvGrpSpPr>
          <p:cNvPr id="33" name="그룹 1012">
            <a:extLst>
              <a:ext uri="{FF2B5EF4-FFF2-40B4-BE49-F238E27FC236}">
                <a16:creationId xmlns:a16="http://schemas.microsoft.com/office/drawing/2014/main" id="{8CBA5813-E3A3-DF2E-775D-DCCAFD339B4D}"/>
              </a:ext>
            </a:extLst>
          </p:cNvPr>
          <p:cNvGrpSpPr/>
          <p:nvPr/>
        </p:nvGrpSpPr>
        <p:grpSpPr>
          <a:xfrm>
            <a:off x="9326072" y="10000029"/>
            <a:ext cx="286905" cy="286905"/>
            <a:chOff x="6919600" y="5104179"/>
            <a:chExt cx="286905" cy="286905"/>
          </a:xfrm>
        </p:grpSpPr>
        <p:pic>
          <p:nvPicPr>
            <p:cNvPr id="34" name="Object 48">
              <a:extLst>
                <a:ext uri="{FF2B5EF4-FFF2-40B4-BE49-F238E27FC236}">
                  <a16:creationId xmlns:a16="http://schemas.microsoft.com/office/drawing/2014/main" id="{E95A14F0-FD14-64D4-C0D5-E67D15241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5104179"/>
              <a:ext cx="286905" cy="286905"/>
            </a:xfrm>
            <a:prstGeom prst="rect">
              <a:avLst/>
            </a:prstGeom>
          </p:spPr>
        </p:pic>
      </p:grpSp>
      <p:sp>
        <p:nvSpPr>
          <p:cNvPr id="35" name="Object 51">
            <a:extLst>
              <a:ext uri="{FF2B5EF4-FFF2-40B4-BE49-F238E27FC236}">
                <a16:creationId xmlns:a16="http://schemas.microsoft.com/office/drawing/2014/main" id="{59AE8881-B463-77FB-E82C-00CE76F2E9AE}"/>
              </a:ext>
            </a:extLst>
          </p:cNvPr>
          <p:cNvSpPr txBox="1"/>
          <p:nvPr/>
        </p:nvSpPr>
        <p:spPr>
          <a:xfrm>
            <a:off x="9729148" y="10464107"/>
            <a:ext cx="6065153" cy="45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기업별 맞춤 전략을 짜서 전략적인 준비가 필요</a:t>
            </a:r>
            <a:endParaRPr lang="en-US" dirty="0"/>
          </a:p>
        </p:txBody>
      </p: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DA2A0EA8-C583-0E6F-A2EC-0C7D8AB38677}"/>
              </a:ext>
            </a:extLst>
          </p:cNvPr>
          <p:cNvGrpSpPr/>
          <p:nvPr/>
        </p:nvGrpSpPr>
        <p:grpSpPr>
          <a:xfrm>
            <a:off x="9736471" y="11046329"/>
            <a:ext cx="147265" cy="147265"/>
            <a:chOff x="7329999" y="6150479"/>
            <a:chExt cx="147265" cy="147265"/>
          </a:xfrm>
        </p:grpSpPr>
        <p:pic>
          <p:nvPicPr>
            <p:cNvPr id="37" name="Object 52">
              <a:extLst>
                <a:ext uri="{FF2B5EF4-FFF2-40B4-BE49-F238E27FC236}">
                  <a16:creationId xmlns:a16="http://schemas.microsoft.com/office/drawing/2014/main" id="{6441527F-A8A8-C784-EBF0-0498CABF9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150479"/>
              <a:ext cx="147265" cy="147265"/>
            </a:xfrm>
            <a:prstGeom prst="rect">
              <a:avLst/>
            </a:prstGeom>
          </p:spPr>
        </p:pic>
      </p:grpSp>
      <p:sp>
        <p:nvSpPr>
          <p:cNvPr id="38" name="Object 55">
            <a:extLst>
              <a:ext uri="{FF2B5EF4-FFF2-40B4-BE49-F238E27FC236}">
                <a16:creationId xmlns:a16="http://schemas.microsoft.com/office/drawing/2014/main" id="{9DDF0ED2-0B60-FA84-CD93-50C3E39B0E7D}"/>
              </a:ext>
            </a:extLst>
          </p:cNvPr>
          <p:cNvSpPr txBox="1"/>
          <p:nvPr/>
        </p:nvSpPr>
        <p:spPr>
          <a:xfrm>
            <a:off x="10005339" y="10986631"/>
            <a:ext cx="5273129" cy="399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가산점 받는 자격증 체크</a:t>
            </a:r>
            <a:endParaRPr lang="en-US" dirty="0"/>
          </a:p>
        </p:txBody>
      </p:sp>
      <p:grpSp>
        <p:nvGrpSpPr>
          <p:cNvPr id="39" name="그룹 1014">
            <a:extLst>
              <a:ext uri="{FF2B5EF4-FFF2-40B4-BE49-F238E27FC236}">
                <a16:creationId xmlns:a16="http://schemas.microsoft.com/office/drawing/2014/main" id="{33F49DC8-9F7A-2AAC-1302-12232C5766D4}"/>
              </a:ext>
            </a:extLst>
          </p:cNvPr>
          <p:cNvGrpSpPr/>
          <p:nvPr/>
        </p:nvGrpSpPr>
        <p:grpSpPr>
          <a:xfrm>
            <a:off x="9736471" y="11427274"/>
            <a:ext cx="147265" cy="147265"/>
            <a:chOff x="7329999" y="6531424"/>
            <a:chExt cx="147265" cy="147265"/>
          </a:xfrm>
        </p:grpSpPr>
        <p:pic>
          <p:nvPicPr>
            <p:cNvPr id="40" name="Object 56">
              <a:extLst>
                <a:ext uri="{FF2B5EF4-FFF2-40B4-BE49-F238E27FC236}">
                  <a16:creationId xmlns:a16="http://schemas.microsoft.com/office/drawing/2014/main" id="{FE6D382A-612C-D69B-F542-375454C0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531424"/>
              <a:ext cx="147265" cy="147265"/>
            </a:xfrm>
            <a:prstGeom prst="rect">
              <a:avLst/>
            </a:prstGeom>
          </p:spPr>
        </p:pic>
      </p:grpSp>
      <p:sp>
        <p:nvSpPr>
          <p:cNvPr id="41" name="Object 59">
            <a:extLst>
              <a:ext uri="{FF2B5EF4-FFF2-40B4-BE49-F238E27FC236}">
                <a16:creationId xmlns:a16="http://schemas.microsoft.com/office/drawing/2014/main" id="{2C2BDC50-EB11-BB17-6D37-D9DE38E31895}"/>
              </a:ext>
            </a:extLst>
          </p:cNvPr>
          <p:cNvSpPr txBox="1"/>
          <p:nvPr/>
        </p:nvSpPr>
        <p:spPr>
          <a:xfrm>
            <a:off x="10005339" y="11367574"/>
            <a:ext cx="5273129" cy="400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직업기초능력평가(NCS) - PSAT형 / 모듈형</a:t>
            </a:r>
            <a:endParaRPr lang="en-US" dirty="0"/>
          </a:p>
        </p:txBody>
      </p:sp>
      <p:grpSp>
        <p:nvGrpSpPr>
          <p:cNvPr id="42" name="그룹 1015">
            <a:extLst>
              <a:ext uri="{FF2B5EF4-FFF2-40B4-BE49-F238E27FC236}">
                <a16:creationId xmlns:a16="http://schemas.microsoft.com/office/drawing/2014/main" id="{10818930-A8A5-F127-68B5-6CB7E4B9A5A9}"/>
              </a:ext>
            </a:extLst>
          </p:cNvPr>
          <p:cNvGrpSpPr/>
          <p:nvPr/>
        </p:nvGrpSpPr>
        <p:grpSpPr>
          <a:xfrm>
            <a:off x="9736471" y="11779352"/>
            <a:ext cx="147265" cy="147265"/>
            <a:chOff x="7329999" y="6883502"/>
            <a:chExt cx="147265" cy="147265"/>
          </a:xfrm>
        </p:grpSpPr>
        <p:pic>
          <p:nvPicPr>
            <p:cNvPr id="43" name="Object 60">
              <a:extLst>
                <a:ext uri="{FF2B5EF4-FFF2-40B4-BE49-F238E27FC236}">
                  <a16:creationId xmlns:a16="http://schemas.microsoft.com/office/drawing/2014/main" id="{2E41F743-20A0-BA07-6045-4A25E368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9999" y="6883502"/>
              <a:ext cx="147265" cy="147265"/>
            </a:xfrm>
            <a:prstGeom prst="rect">
              <a:avLst/>
            </a:prstGeom>
          </p:spPr>
        </p:pic>
      </p:grpSp>
      <p:sp>
        <p:nvSpPr>
          <p:cNvPr id="44" name="Object 63">
            <a:extLst>
              <a:ext uri="{FF2B5EF4-FFF2-40B4-BE49-F238E27FC236}">
                <a16:creationId xmlns:a16="http://schemas.microsoft.com/office/drawing/2014/main" id="{71F9EEE4-0E5F-10DA-A267-6ADF2A68A09B}"/>
              </a:ext>
            </a:extLst>
          </p:cNvPr>
          <p:cNvSpPr txBox="1"/>
          <p:nvPr/>
        </p:nvSpPr>
        <p:spPr>
          <a:xfrm>
            <a:off x="10005339" y="11719650"/>
            <a:ext cx="5273129" cy="400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직무수행능력평가(전공 필기)</a:t>
            </a:r>
            <a:endParaRPr lang="en-US" dirty="0"/>
          </a:p>
        </p:txBody>
      </p:sp>
      <p:sp>
        <p:nvSpPr>
          <p:cNvPr id="45" name="Object 64">
            <a:extLst>
              <a:ext uri="{FF2B5EF4-FFF2-40B4-BE49-F238E27FC236}">
                <a16:creationId xmlns:a16="http://schemas.microsoft.com/office/drawing/2014/main" id="{248E8003-9012-925C-69F9-B60D841C4E51}"/>
              </a:ext>
            </a:extLst>
          </p:cNvPr>
          <p:cNvSpPr txBox="1"/>
          <p:nvPr/>
        </p:nvSpPr>
        <p:spPr>
          <a:xfrm>
            <a:off x="9729148" y="12341260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지원 우선순위 정하기</a:t>
            </a:r>
            <a:endParaRPr lang="en-US" dirty="0"/>
          </a:p>
        </p:txBody>
      </p:sp>
      <p:grpSp>
        <p:nvGrpSpPr>
          <p:cNvPr id="46" name="그룹 1016">
            <a:extLst>
              <a:ext uri="{FF2B5EF4-FFF2-40B4-BE49-F238E27FC236}">
                <a16:creationId xmlns:a16="http://schemas.microsoft.com/office/drawing/2014/main" id="{125A007B-4729-53EE-BC57-5221AD45F0F4}"/>
              </a:ext>
            </a:extLst>
          </p:cNvPr>
          <p:cNvGrpSpPr/>
          <p:nvPr/>
        </p:nvGrpSpPr>
        <p:grpSpPr>
          <a:xfrm>
            <a:off x="9326072" y="12375578"/>
            <a:ext cx="286905" cy="286905"/>
            <a:chOff x="6919600" y="7479728"/>
            <a:chExt cx="286905" cy="286905"/>
          </a:xfrm>
        </p:grpSpPr>
        <p:pic>
          <p:nvPicPr>
            <p:cNvPr id="47" name="Object 65">
              <a:extLst>
                <a:ext uri="{FF2B5EF4-FFF2-40B4-BE49-F238E27FC236}">
                  <a16:creationId xmlns:a16="http://schemas.microsoft.com/office/drawing/2014/main" id="{C7F006F9-5361-06AF-459C-97A531B9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600" y="7479728"/>
              <a:ext cx="286905" cy="286905"/>
            </a:xfrm>
            <a:prstGeom prst="rect">
              <a:avLst/>
            </a:prstGeom>
          </p:spPr>
        </p:pic>
      </p:grpSp>
      <p:sp>
        <p:nvSpPr>
          <p:cNvPr id="48" name="Object 68">
            <a:extLst>
              <a:ext uri="{FF2B5EF4-FFF2-40B4-BE49-F238E27FC236}">
                <a16:creationId xmlns:a16="http://schemas.microsoft.com/office/drawing/2014/main" id="{070D32C0-34CC-6B7C-4643-4BAF2AAF2C61}"/>
              </a:ext>
            </a:extLst>
          </p:cNvPr>
          <p:cNvSpPr txBox="1"/>
          <p:nvPr/>
        </p:nvSpPr>
        <p:spPr>
          <a:xfrm>
            <a:off x="9729148" y="12839660"/>
            <a:ext cx="6065153" cy="143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우선순위에 따라 1~3순위 공기업 분류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 기준으로 가산점 부여 자격증과 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   필기과목 등을 정리</a:t>
            </a:r>
            <a:endParaRPr lang="en-US" dirty="0"/>
          </a:p>
        </p:txBody>
      </p:sp>
      <p:sp>
        <p:nvSpPr>
          <p:cNvPr id="49" name="Object 69">
            <a:extLst>
              <a:ext uri="{FF2B5EF4-FFF2-40B4-BE49-F238E27FC236}">
                <a16:creationId xmlns:a16="http://schemas.microsoft.com/office/drawing/2014/main" id="{77FCDACC-7C82-5584-F6D7-8A4BBC2FD569}"/>
              </a:ext>
            </a:extLst>
          </p:cNvPr>
          <p:cNvSpPr txBox="1"/>
          <p:nvPr/>
        </p:nvSpPr>
        <p:spPr>
          <a:xfrm>
            <a:off x="15318472" y="10440298"/>
            <a:ext cx="5290474" cy="569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로드맵을 통해 체계적 경력 보강</a:t>
            </a:r>
            <a:endParaRPr lang="en-US" dirty="0"/>
          </a:p>
        </p:txBody>
      </p:sp>
      <p:grpSp>
        <p:nvGrpSpPr>
          <p:cNvPr id="50" name="그룹 1017">
            <a:extLst>
              <a:ext uri="{FF2B5EF4-FFF2-40B4-BE49-F238E27FC236}">
                <a16:creationId xmlns:a16="http://schemas.microsoft.com/office/drawing/2014/main" id="{19276164-8F6B-0E67-385D-DD2ABA2B7578}"/>
              </a:ext>
            </a:extLst>
          </p:cNvPr>
          <p:cNvGrpSpPr/>
          <p:nvPr/>
        </p:nvGrpSpPr>
        <p:grpSpPr>
          <a:xfrm>
            <a:off x="14915357" y="10474615"/>
            <a:ext cx="286905" cy="286905"/>
            <a:chOff x="12508885" y="5578765"/>
            <a:chExt cx="286905" cy="286905"/>
          </a:xfrm>
        </p:grpSpPr>
        <p:pic>
          <p:nvPicPr>
            <p:cNvPr id="51" name="Object 70">
              <a:extLst>
                <a:ext uri="{FF2B5EF4-FFF2-40B4-BE49-F238E27FC236}">
                  <a16:creationId xmlns:a16="http://schemas.microsoft.com/office/drawing/2014/main" id="{6179E3D3-065C-643F-C5C3-83ADC05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8885" y="5578765"/>
              <a:ext cx="286905" cy="286905"/>
            </a:xfrm>
            <a:prstGeom prst="rect">
              <a:avLst/>
            </a:prstGeom>
          </p:spPr>
        </p:pic>
      </p:grpSp>
      <p:sp>
        <p:nvSpPr>
          <p:cNvPr id="52" name="Object 73">
            <a:extLst>
              <a:ext uri="{FF2B5EF4-FFF2-40B4-BE49-F238E27FC236}">
                <a16:creationId xmlns:a16="http://schemas.microsoft.com/office/drawing/2014/main" id="{2ECEA662-91D7-DBAF-7CCA-0837AD3B5DF8}"/>
              </a:ext>
            </a:extLst>
          </p:cNvPr>
          <p:cNvSpPr txBox="1"/>
          <p:nvPr/>
        </p:nvSpPr>
        <p:spPr>
          <a:xfrm>
            <a:off x="15318472" y="10938698"/>
            <a:ext cx="6065153" cy="949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지원하는 공기업 자격요건에 필요한 자격증 보완 및 인턴 지원 등</a:t>
            </a:r>
            <a:endParaRPr lang="en-US" dirty="0"/>
          </a:p>
        </p:txBody>
      </p:sp>
      <p:sp>
        <p:nvSpPr>
          <p:cNvPr id="53" name="Object 74">
            <a:extLst>
              <a:ext uri="{FF2B5EF4-FFF2-40B4-BE49-F238E27FC236}">
                <a16:creationId xmlns:a16="http://schemas.microsoft.com/office/drawing/2014/main" id="{43B7BD26-CE88-84D0-F400-D3D1D96AA11E}"/>
              </a:ext>
            </a:extLst>
          </p:cNvPr>
          <p:cNvSpPr txBox="1"/>
          <p:nvPr/>
        </p:nvSpPr>
        <p:spPr>
          <a:xfrm>
            <a:off x="15318472" y="8559126"/>
            <a:ext cx="5290474" cy="533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1년 주기의 로드맵 작성</a:t>
            </a:r>
            <a:endParaRPr lang="en-US" dirty="0"/>
          </a:p>
        </p:txBody>
      </p:sp>
      <p:grpSp>
        <p:nvGrpSpPr>
          <p:cNvPr id="54" name="그룹 1018">
            <a:extLst>
              <a:ext uri="{FF2B5EF4-FFF2-40B4-BE49-F238E27FC236}">
                <a16:creationId xmlns:a16="http://schemas.microsoft.com/office/drawing/2014/main" id="{82906712-2445-5EBB-9AE9-332675B046CF}"/>
              </a:ext>
            </a:extLst>
          </p:cNvPr>
          <p:cNvGrpSpPr/>
          <p:nvPr/>
        </p:nvGrpSpPr>
        <p:grpSpPr>
          <a:xfrm>
            <a:off x="14915357" y="8593444"/>
            <a:ext cx="286905" cy="286905"/>
            <a:chOff x="12508885" y="3697594"/>
            <a:chExt cx="286905" cy="286905"/>
          </a:xfrm>
        </p:grpSpPr>
        <p:pic>
          <p:nvPicPr>
            <p:cNvPr id="55" name="Object 75">
              <a:extLst>
                <a:ext uri="{FF2B5EF4-FFF2-40B4-BE49-F238E27FC236}">
                  <a16:creationId xmlns:a16="http://schemas.microsoft.com/office/drawing/2014/main" id="{894CCF70-B109-89C9-FACD-1782DAB11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8885" y="3697594"/>
              <a:ext cx="286905" cy="286905"/>
            </a:xfrm>
            <a:prstGeom prst="rect">
              <a:avLst/>
            </a:prstGeom>
          </p:spPr>
        </p:pic>
      </p:grpSp>
      <p:sp>
        <p:nvSpPr>
          <p:cNvPr id="56" name="Object 78">
            <a:extLst>
              <a:ext uri="{FF2B5EF4-FFF2-40B4-BE49-F238E27FC236}">
                <a16:creationId xmlns:a16="http://schemas.microsoft.com/office/drawing/2014/main" id="{40AF4FB0-D382-A1A5-586C-413EB3DA760F}"/>
              </a:ext>
            </a:extLst>
          </p:cNvPr>
          <p:cNvSpPr txBox="1"/>
          <p:nvPr/>
        </p:nvSpPr>
        <p:spPr>
          <a:xfrm>
            <a:off x="15318472" y="9057526"/>
            <a:ext cx="6065153" cy="1431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우선순위에 따른 공기업 채용 시즌 체크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필기 시험 및 자격증 준비 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- 자소서, 면접 준비</a:t>
            </a:r>
            <a:endParaRPr lang="en-US" dirty="0"/>
          </a:p>
        </p:txBody>
      </p:sp>
      <p:grpSp>
        <p:nvGrpSpPr>
          <p:cNvPr id="59" name="그룹 1020">
            <a:extLst>
              <a:ext uri="{FF2B5EF4-FFF2-40B4-BE49-F238E27FC236}">
                <a16:creationId xmlns:a16="http://schemas.microsoft.com/office/drawing/2014/main" id="{0F983EA1-B95A-80CD-A19E-F5DC1F964228}"/>
              </a:ext>
            </a:extLst>
          </p:cNvPr>
          <p:cNvGrpSpPr/>
          <p:nvPr/>
        </p:nvGrpSpPr>
        <p:grpSpPr>
          <a:xfrm>
            <a:off x="13936401" y="10588169"/>
            <a:ext cx="807628" cy="807628"/>
            <a:chOff x="11529929" y="5692319"/>
            <a:chExt cx="807628" cy="807628"/>
          </a:xfrm>
        </p:grpSpPr>
        <p:pic>
          <p:nvPicPr>
            <p:cNvPr id="60" name="Object 82">
              <a:extLst>
                <a:ext uri="{FF2B5EF4-FFF2-40B4-BE49-F238E27FC236}">
                  <a16:creationId xmlns:a16="http://schemas.microsoft.com/office/drawing/2014/main" id="{5217547C-C4DA-4018-BE5E-4B7F96EB5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929" y="5692319"/>
              <a:ext cx="807628" cy="80762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81FCAA-2533-AA6F-F742-01304208C52D}"/>
              </a:ext>
            </a:extLst>
          </p:cNvPr>
          <p:cNvGrpSpPr/>
          <p:nvPr/>
        </p:nvGrpSpPr>
        <p:grpSpPr>
          <a:xfrm>
            <a:off x="8561234" y="5203863"/>
            <a:ext cx="803201" cy="803201"/>
            <a:chOff x="8347804" y="10590383"/>
            <a:chExt cx="803201" cy="803201"/>
          </a:xfrm>
        </p:grpSpPr>
        <p:grpSp>
          <p:nvGrpSpPr>
            <p:cNvPr id="57" name="그룹 1019">
              <a:extLst>
                <a:ext uri="{FF2B5EF4-FFF2-40B4-BE49-F238E27FC236}">
                  <a16:creationId xmlns:a16="http://schemas.microsoft.com/office/drawing/2014/main" id="{5AD74BC6-5618-EB2C-20DE-437D0A14FF6A}"/>
                </a:ext>
              </a:extLst>
            </p:cNvPr>
            <p:cNvGrpSpPr/>
            <p:nvPr/>
          </p:nvGrpSpPr>
          <p:grpSpPr>
            <a:xfrm>
              <a:off x="8347804" y="10590383"/>
              <a:ext cx="803201" cy="803201"/>
              <a:chOff x="5941332" y="5694533"/>
              <a:chExt cx="803201" cy="803201"/>
            </a:xfrm>
          </p:grpSpPr>
          <p:pic>
            <p:nvPicPr>
              <p:cNvPr id="58" name="Object 79">
                <a:extLst>
                  <a:ext uri="{FF2B5EF4-FFF2-40B4-BE49-F238E27FC236}">
                    <a16:creationId xmlns:a16="http://schemas.microsoft.com/office/drawing/2014/main" id="{E14FB8C0-A92E-FFF7-6ADC-82D3F992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61" name="그룹 1021">
              <a:extLst>
                <a:ext uri="{FF2B5EF4-FFF2-40B4-BE49-F238E27FC236}">
                  <a16:creationId xmlns:a16="http://schemas.microsoft.com/office/drawing/2014/main" id="{E5DFCB98-7CD3-71D1-B6FF-9AD2F469EE65}"/>
                </a:ext>
              </a:extLst>
            </p:cNvPr>
            <p:cNvGrpSpPr/>
            <p:nvPr/>
          </p:nvGrpSpPr>
          <p:grpSpPr>
            <a:xfrm>
              <a:off x="8612669" y="10848115"/>
              <a:ext cx="294214" cy="287737"/>
              <a:chOff x="6206197" y="5952265"/>
              <a:chExt cx="294214" cy="287737"/>
            </a:xfrm>
          </p:grpSpPr>
          <p:pic>
            <p:nvPicPr>
              <p:cNvPr id="62" name="Object 85">
                <a:extLst>
                  <a:ext uri="{FF2B5EF4-FFF2-40B4-BE49-F238E27FC236}">
                    <a16:creationId xmlns:a16="http://schemas.microsoft.com/office/drawing/2014/main" id="{CF561F34-434A-F89E-DEDF-FAE9538D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63" name="그룹 1022">
            <a:extLst>
              <a:ext uri="{FF2B5EF4-FFF2-40B4-BE49-F238E27FC236}">
                <a16:creationId xmlns:a16="http://schemas.microsoft.com/office/drawing/2014/main" id="{145FD0C2-D6C2-9D58-91CB-D56CE81E4943}"/>
              </a:ext>
            </a:extLst>
          </p:cNvPr>
          <p:cNvGrpSpPr/>
          <p:nvPr/>
        </p:nvGrpSpPr>
        <p:grpSpPr>
          <a:xfrm>
            <a:off x="14195591" y="10848115"/>
            <a:ext cx="294214" cy="287737"/>
            <a:chOff x="11789119" y="5952265"/>
            <a:chExt cx="294214" cy="287737"/>
          </a:xfrm>
        </p:grpSpPr>
        <p:pic>
          <p:nvPicPr>
            <p:cNvPr id="64" name="Object 88">
              <a:extLst>
                <a:ext uri="{FF2B5EF4-FFF2-40B4-BE49-F238E27FC236}">
                  <a16:creationId xmlns:a16="http://schemas.microsoft.com/office/drawing/2014/main" id="{BDCA95B7-EB03-48B2-1E95-60F4F170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119" y="5952265"/>
              <a:ext cx="294214" cy="287737"/>
            </a:xfrm>
            <a:prstGeom prst="rect">
              <a:avLst/>
            </a:prstGeom>
          </p:spPr>
        </p:pic>
      </p:grpSp>
      <p:grpSp>
        <p:nvGrpSpPr>
          <p:cNvPr id="66" name="그룹 1003">
            <a:extLst>
              <a:ext uri="{FF2B5EF4-FFF2-40B4-BE49-F238E27FC236}">
                <a16:creationId xmlns:a16="http://schemas.microsoft.com/office/drawing/2014/main" id="{9E6ACAE3-12C9-7821-3DB7-0E37029202C5}"/>
              </a:ext>
            </a:extLst>
          </p:cNvPr>
          <p:cNvGrpSpPr/>
          <p:nvPr/>
        </p:nvGrpSpPr>
        <p:grpSpPr>
          <a:xfrm>
            <a:off x="5486400" y="9610054"/>
            <a:ext cx="2455748" cy="940825"/>
            <a:chOff x="952381" y="2849410"/>
            <a:chExt cx="5202381" cy="4655460"/>
          </a:xfrm>
        </p:grpSpPr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21443A4F-EC93-2C91-6A19-B6227CAA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68" name="그룹 1006">
            <a:extLst>
              <a:ext uri="{FF2B5EF4-FFF2-40B4-BE49-F238E27FC236}">
                <a16:creationId xmlns:a16="http://schemas.microsoft.com/office/drawing/2014/main" id="{0FF8A02C-1794-F87F-01DA-ED52070FA8E0}"/>
              </a:ext>
            </a:extLst>
          </p:cNvPr>
          <p:cNvGrpSpPr/>
          <p:nvPr/>
        </p:nvGrpSpPr>
        <p:grpSpPr>
          <a:xfrm>
            <a:off x="5636389" y="9325316"/>
            <a:ext cx="2162281" cy="569476"/>
            <a:chOff x="1300736" y="2506444"/>
            <a:chExt cx="4505671" cy="685933"/>
          </a:xfrm>
        </p:grpSpPr>
        <p:pic>
          <p:nvPicPr>
            <p:cNvPr id="69" name="Object 20">
              <a:extLst>
                <a:ext uri="{FF2B5EF4-FFF2-40B4-BE49-F238E27FC236}">
                  <a16:creationId xmlns:a16="http://schemas.microsoft.com/office/drawing/2014/main" id="{60D919E9-A82C-92B4-CA42-4591E97F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70" name="Object 23">
            <a:extLst>
              <a:ext uri="{FF2B5EF4-FFF2-40B4-BE49-F238E27FC236}">
                <a16:creationId xmlns:a16="http://schemas.microsoft.com/office/drawing/2014/main" id="{8A6DAD6D-91F7-CF7B-3C33-59DAD6B6BA09}"/>
              </a:ext>
            </a:extLst>
          </p:cNvPr>
          <p:cNvSpPr txBox="1"/>
          <p:nvPr/>
        </p:nvSpPr>
        <p:spPr>
          <a:xfrm>
            <a:off x="5672007" y="9440777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2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분리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20F45CEE-C3DA-7FBA-C148-91F3BD141302}"/>
              </a:ext>
            </a:extLst>
          </p:cNvPr>
          <p:cNvSpPr txBox="1"/>
          <p:nvPr/>
        </p:nvSpPr>
        <p:spPr>
          <a:xfrm>
            <a:off x="5893214" y="10000029"/>
            <a:ext cx="207147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ㅇㅓㅁㅁㅏㄴ</a:t>
            </a:r>
            <a:endParaRPr lang="en-US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D4408161-8E83-6D5C-C631-90BE990836ED}"/>
              </a:ext>
            </a:extLst>
          </p:cNvPr>
          <p:cNvGrpSpPr/>
          <p:nvPr/>
        </p:nvGrpSpPr>
        <p:grpSpPr>
          <a:xfrm>
            <a:off x="5544002" y="11550354"/>
            <a:ext cx="2455748" cy="940825"/>
            <a:chOff x="952381" y="2849410"/>
            <a:chExt cx="5202381" cy="4655460"/>
          </a:xfrm>
        </p:grpSpPr>
        <p:pic>
          <p:nvPicPr>
            <p:cNvPr id="78" name="Object 8">
              <a:extLst>
                <a:ext uri="{FF2B5EF4-FFF2-40B4-BE49-F238E27FC236}">
                  <a16:creationId xmlns:a16="http://schemas.microsoft.com/office/drawing/2014/main" id="{F3197917-2705-1597-8BB2-B4A06F58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D20E79C8-A796-C6E4-FD60-114D2BBE7990}"/>
              </a:ext>
            </a:extLst>
          </p:cNvPr>
          <p:cNvGrpSpPr/>
          <p:nvPr/>
        </p:nvGrpSpPr>
        <p:grpSpPr>
          <a:xfrm>
            <a:off x="5693991" y="11265616"/>
            <a:ext cx="2162281" cy="569476"/>
            <a:chOff x="1300736" y="2506444"/>
            <a:chExt cx="4505671" cy="685933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2C20430-7526-51D1-8136-37FE7E70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81" name="Object 23">
            <a:extLst>
              <a:ext uri="{FF2B5EF4-FFF2-40B4-BE49-F238E27FC236}">
                <a16:creationId xmlns:a16="http://schemas.microsoft.com/office/drawing/2014/main" id="{3B0C8D8F-81EC-7ED8-6F8A-C47672F0E705}"/>
              </a:ext>
            </a:extLst>
          </p:cNvPr>
          <p:cNvSpPr txBox="1"/>
          <p:nvPr/>
        </p:nvSpPr>
        <p:spPr>
          <a:xfrm>
            <a:off x="5729609" y="11381077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3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</a:t>
            </a:r>
            <a:r>
              <a:rPr lang="en-US" altLang="ko-KR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BPE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82" name="Object 32">
            <a:extLst>
              <a:ext uri="{FF2B5EF4-FFF2-40B4-BE49-F238E27FC236}">
                <a16:creationId xmlns:a16="http://schemas.microsoft.com/office/drawing/2014/main" id="{9DDB4BBD-EC87-1C87-95CF-474CA603451D}"/>
              </a:ext>
            </a:extLst>
          </p:cNvPr>
          <p:cNvSpPr txBox="1"/>
          <p:nvPr/>
        </p:nvSpPr>
        <p:spPr>
          <a:xfrm>
            <a:off x="5672007" y="11961951"/>
            <a:ext cx="23203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</a:t>
            </a:r>
            <a:r>
              <a:rPr lang="en-US" altLang="ko-KR" sz="2000" b="1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@@</a:t>
            </a:r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ㅁㅏㄴ</a:t>
            </a:r>
            <a:endParaRPr lang="en-US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83" name="Object 66">
            <a:extLst>
              <a:ext uri="{FF2B5EF4-FFF2-40B4-BE49-F238E27FC236}">
                <a16:creationId xmlns:a16="http://schemas.microsoft.com/office/drawing/2014/main" id="{FCD133A3-B6D0-29B5-8316-88348586A1D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0353" y="6836979"/>
            <a:ext cx="1500743" cy="875802"/>
          </a:xfrm>
          <a:prstGeom prst="rect">
            <a:avLst/>
          </a:prstGeom>
        </p:spPr>
      </p:pic>
      <p:grpSp>
        <p:nvGrpSpPr>
          <p:cNvPr id="112" name="그룹 1003">
            <a:extLst>
              <a:ext uri="{FF2B5EF4-FFF2-40B4-BE49-F238E27FC236}">
                <a16:creationId xmlns:a16="http://schemas.microsoft.com/office/drawing/2014/main" id="{CE20C211-488F-7ABA-039D-EAAC28A881E2}"/>
              </a:ext>
            </a:extLst>
          </p:cNvPr>
          <p:cNvGrpSpPr/>
          <p:nvPr/>
        </p:nvGrpSpPr>
        <p:grpSpPr>
          <a:xfrm>
            <a:off x="3215092" y="17928331"/>
            <a:ext cx="1400822" cy="958695"/>
            <a:chOff x="1331744" y="4976894"/>
            <a:chExt cx="1400822" cy="958695"/>
          </a:xfrm>
        </p:grpSpPr>
        <p:pic>
          <p:nvPicPr>
            <p:cNvPr id="113" name="Object 11">
              <a:extLst>
                <a:ext uri="{FF2B5EF4-FFF2-40B4-BE49-F238E27FC236}">
                  <a16:creationId xmlns:a16="http://schemas.microsoft.com/office/drawing/2014/main" id="{44715ED6-FEC1-AE9C-0805-1B1BA58B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744" y="4976894"/>
              <a:ext cx="1400822" cy="958695"/>
            </a:xfrm>
            <a:prstGeom prst="rect">
              <a:avLst/>
            </a:prstGeom>
          </p:spPr>
        </p:pic>
      </p:grpSp>
      <p:grpSp>
        <p:nvGrpSpPr>
          <p:cNvPr id="114" name="그룹 1004">
            <a:extLst>
              <a:ext uri="{FF2B5EF4-FFF2-40B4-BE49-F238E27FC236}">
                <a16:creationId xmlns:a16="http://schemas.microsoft.com/office/drawing/2014/main" id="{792F0009-BF71-06FF-EB49-5E4FBF357778}"/>
              </a:ext>
            </a:extLst>
          </p:cNvPr>
          <p:cNvGrpSpPr/>
          <p:nvPr/>
        </p:nvGrpSpPr>
        <p:grpSpPr>
          <a:xfrm>
            <a:off x="4334031" y="18724649"/>
            <a:ext cx="14255412" cy="199632"/>
            <a:chOff x="2450683" y="5773212"/>
            <a:chExt cx="14255412" cy="199632"/>
          </a:xfrm>
        </p:grpSpPr>
        <p:pic>
          <p:nvPicPr>
            <p:cNvPr id="115" name="Object 14">
              <a:extLst>
                <a:ext uri="{FF2B5EF4-FFF2-40B4-BE49-F238E27FC236}">
                  <a16:creationId xmlns:a16="http://schemas.microsoft.com/office/drawing/2014/main" id="{6BC74A62-65D0-8EE6-A374-844C371F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0683" y="5773212"/>
              <a:ext cx="14255412" cy="199632"/>
            </a:xfrm>
            <a:prstGeom prst="rect">
              <a:avLst/>
            </a:prstGeom>
          </p:spPr>
        </p:pic>
      </p:grpSp>
      <p:sp>
        <p:nvSpPr>
          <p:cNvPr id="116" name="Object 17">
            <a:extLst>
              <a:ext uri="{FF2B5EF4-FFF2-40B4-BE49-F238E27FC236}">
                <a16:creationId xmlns:a16="http://schemas.microsoft.com/office/drawing/2014/main" id="{B1DC5804-ED55-CB37-F599-676C38462AE7}"/>
              </a:ext>
            </a:extLst>
          </p:cNvPr>
          <p:cNvSpPr txBox="1"/>
          <p:nvPr/>
        </p:nvSpPr>
        <p:spPr>
          <a:xfrm>
            <a:off x="4182022" y="20113188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rPr>
              <a:t>입력 문장이 높임표현인지 확인</a:t>
            </a:r>
            <a:endParaRPr lang="en-US" dirty="0"/>
          </a:p>
        </p:txBody>
      </p:sp>
      <p:sp>
        <p:nvSpPr>
          <p:cNvPr id="117" name="Object 18">
            <a:extLst>
              <a:ext uri="{FF2B5EF4-FFF2-40B4-BE49-F238E27FC236}">
                <a16:creationId xmlns:a16="http://schemas.microsoft.com/office/drawing/2014/main" id="{D750B054-4753-BDC0-6408-F1248F32FE03}"/>
              </a:ext>
            </a:extLst>
          </p:cNvPr>
          <p:cNvSpPr txBox="1"/>
          <p:nvPr/>
        </p:nvSpPr>
        <p:spPr>
          <a:xfrm>
            <a:off x="4895731" y="19249030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E3401F"/>
                </a:solidFill>
                <a:latin typeface="Gmarket Sans Bold" pitchFamily="34" charset="0"/>
                <a:cs typeface="Gmarket Sans Bold" pitchFamily="34" charset="0"/>
              </a:rPr>
              <a:t>반말 높임말 확인</a:t>
            </a:r>
            <a:endParaRPr lang="en-US" sz="1100" dirty="0"/>
          </a:p>
        </p:txBody>
      </p:sp>
      <p:grpSp>
        <p:nvGrpSpPr>
          <p:cNvPr id="118" name="그룹 1005">
            <a:extLst>
              <a:ext uri="{FF2B5EF4-FFF2-40B4-BE49-F238E27FC236}">
                <a16:creationId xmlns:a16="http://schemas.microsoft.com/office/drawing/2014/main" id="{F0B0810D-A2EC-A4CE-3E85-E5059142CA8A}"/>
              </a:ext>
            </a:extLst>
          </p:cNvPr>
          <p:cNvGrpSpPr/>
          <p:nvPr/>
        </p:nvGrpSpPr>
        <p:grpSpPr>
          <a:xfrm>
            <a:off x="6206330" y="18650471"/>
            <a:ext cx="251999" cy="251999"/>
            <a:chOff x="4322981" y="5699033"/>
            <a:chExt cx="328944" cy="328944"/>
          </a:xfrm>
        </p:grpSpPr>
        <p:pic>
          <p:nvPicPr>
            <p:cNvPr id="119" name="Object 19">
              <a:extLst>
                <a:ext uri="{FF2B5EF4-FFF2-40B4-BE49-F238E27FC236}">
                  <a16:creationId xmlns:a16="http://schemas.microsoft.com/office/drawing/2014/main" id="{D0680120-44AB-9B2E-4404-566D0B3D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sp>
        <p:nvSpPr>
          <p:cNvPr id="120" name="Object 22">
            <a:extLst>
              <a:ext uri="{FF2B5EF4-FFF2-40B4-BE49-F238E27FC236}">
                <a16:creationId xmlns:a16="http://schemas.microsoft.com/office/drawing/2014/main" id="{79DB099B-B565-73E1-0E53-899FCD3ACF1D}"/>
              </a:ext>
            </a:extLst>
          </p:cNvPr>
          <p:cNvSpPr txBox="1"/>
          <p:nvPr/>
        </p:nvSpPr>
        <p:spPr>
          <a:xfrm>
            <a:off x="7561467" y="15645471"/>
            <a:ext cx="43775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1C2F69"/>
                </a:solidFill>
                <a:latin typeface="Gmarket Sans Medium" pitchFamily="34" charset="0"/>
                <a:cs typeface="Gmarket Sans Medium" pitchFamily="34" charset="0"/>
              </a:rPr>
              <a:t>입력 문장을 형태소 단위로  분석 후 높임 표현을 찾음</a:t>
            </a:r>
            <a:endParaRPr lang="en-US" dirty="0"/>
          </a:p>
        </p:txBody>
      </p:sp>
      <p:sp>
        <p:nvSpPr>
          <p:cNvPr id="121" name="Object 23">
            <a:extLst>
              <a:ext uri="{FF2B5EF4-FFF2-40B4-BE49-F238E27FC236}">
                <a16:creationId xmlns:a16="http://schemas.microsoft.com/office/drawing/2014/main" id="{94965004-A286-0BC6-60F0-72F9CBEF2179}"/>
              </a:ext>
            </a:extLst>
          </p:cNvPr>
          <p:cNvSpPr txBox="1"/>
          <p:nvPr/>
        </p:nvSpPr>
        <p:spPr>
          <a:xfrm>
            <a:off x="8275177" y="17898171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2FA599"/>
                </a:solidFill>
                <a:latin typeface="Gmarket Sans Bold" pitchFamily="34" charset="0"/>
                <a:cs typeface="Gmarket Sans Bold" pitchFamily="34" charset="0"/>
              </a:rPr>
              <a:t>형태소 단위로 분석</a:t>
            </a:r>
            <a:endParaRPr lang="en-US" sz="1100" dirty="0"/>
          </a:p>
        </p:txBody>
      </p:sp>
      <p:grpSp>
        <p:nvGrpSpPr>
          <p:cNvPr id="122" name="그룹 1006">
            <a:extLst>
              <a:ext uri="{FF2B5EF4-FFF2-40B4-BE49-F238E27FC236}">
                <a16:creationId xmlns:a16="http://schemas.microsoft.com/office/drawing/2014/main" id="{60B23ED5-F16A-87BB-39DD-B56538BF0ED2}"/>
              </a:ext>
            </a:extLst>
          </p:cNvPr>
          <p:cNvGrpSpPr/>
          <p:nvPr/>
        </p:nvGrpSpPr>
        <p:grpSpPr>
          <a:xfrm>
            <a:off x="9585776" y="18659995"/>
            <a:ext cx="251999" cy="251999"/>
            <a:chOff x="7702427" y="5708557"/>
            <a:chExt cx="328944" cy="328944"/>
          </a:xfrm>
        </p:grpSpPr>
        <p:pic>
          <p:nvPicPr>
            <p:cNvPr id="123" name="Object 24">
              <a:extLst>
                <a:ext uri="{FF2B5EF4-FFF2-40B4-BE49-F238E27FC236}">
                  <a16:creationId xmlns:a16="http://schemas.microsoft.com/office/drawing/2014/main" id="{E82479C6-6F04-9367-1C8D-C6993FA3B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sp>
        <p:nvSpPr>
          <p:cNvPr id="124" name="Object 27">
            <a:extLst>
              <a:ext uri="{FF2B5EF4-FFF2-40B4-BE49-F238E27FC236}">
                <a16:creationId xmlns:a16="http://schemas.microsoft.com/office/drawing/2014/main" id="{7B8A78CD-8979-1115-9859-F240524D415E}"/>
              </a:ext>
            </a:extLst>
          </p:cNvPr>
          <p:cNvSpPr txBox="1"/>
          <p:nvPr/>
        </p:nvSpPr>
        <p:spPr>
          <a:xfrm>
            <a:off x="10940913" y="20113188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spc="-100" dirty="0">
                <a:solidFill>
                  <a:srgbClr val="1C2F69"/>
                </a:solidFill>
                <a:latin typeface="Gmarket Sans Medium" pitchFamily="34" charset="0"/>
              </a:rPr>
              <a:t>자모 단위로 분리 후 적절한 표현으로 치환</a:t>
            </a:r>
            <a:endParaRPr lang="en-US" dirty="0"/>
          </a:p>
        </p:txBody>
      </p:sp>
      <p:sp>
        <p:nvSpPr>
          <p:cNvPr id="125" name="Object 28">
            <a:extLst>
              <a:ext uri="{FF2B5EF4-FFF2-40B4-BE49-F238E27FC236}">
                <a16:creationId xmlns:a16="http://schemas.microsoft.com/office/drawing/2014/main" id="{AA2EAEDC-B5F8-D8EF-B69E-57F77EF1235C}"/>
              </a:ext>
            </a:extLst>
          </p:cNvPr>
          <p:cNvSpPr txBox="1"/>
          <p:nvPr/>
        </p:nvSpPr>
        <p:spPr>
          <a:xfrm>
            <a:off x="11654622" y="19249030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358A3C"/>
                </a:solidFill>
                <a:latin typeface="Gmarket Sans Bold" pitchFamily="34" charset="0"/>
                <a:cs typeface="Gmarket Sans Bold" pitchFamily="34" charset="0"/>
              </a:rPr>
              <a:t>형태소 치환</a:t>
            </a:r>
            <a:endParaRPr lang="en-US" sz="1100" dirty="0"/>
          </a:p>
        </p:txBody>
      </p:sp>
      <p:grpSp>
        <p:nvGrpSpPr>
          <p:cNvPr id="126" name="그룹 1007">
            <a:extLst>
              <a:ext uri="{FF2B5EF4-FFF2-40B4-BE49-F238E27FC236}">
                <a16:creationId xmlns:a16="http://schemas.microsoft.com/office/drawing/2014/main" id="{64799537-6C1B-4DE9-C24F-0B6AED7ADB26}"/>
              </a:ext>
            </a:extLst>
          </p:cNvPr>
          <p:cNvGrpSpPr/>
          <p:nvPr/>
        </p:nvGrpSpPr>
        <p:grpSpPr>
          <a:xfrm>
            <a:off x="12965222" y="18706860"/>
            <a:ext cx="251999" cy="251999"/>
            <a:chOff x="11081873" y="5699033"/>
            <a:chExt cx="328944" cy="328944"/>
          </a:xfrm>
        </p:grpSpPr>
        <p:pic>
          <p:nvPicPr>
            <p:cNvPr id="127" name="Object 29">
              <a:extLst>
                <a:ext uri="{FF2B5EF4-FFF2-40B4-BE49-F238E27FC236}">
                  <a16:creationId xmlns:a16="http://schemas.microsoft.com/office/drawing/2014/main" id="{211CB233-DA33-98C1-BC26-E0589B03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sp>
        <p:nvSpPr>
          <p:cNvPr id="128" name="Object 32">
            <a:extLst>
              <a:ext uri="{FF2B5EF4-FFF2-40B4-BE49-F238E27FC236}">
                <a16:creationId xmlns:a16="http://schemas.microsoft.com/office/drawing/2014/main" id="{2416E6BB-5634-6C3B-1728-57CF35B53AF8}"/>
              </a:ext>
            </a:extLst>
          </p:cNvPr>
          <p:cNvSpPr txBox="1"/>
          <p:nvPr/>
        </p:nvSpPr>
        <p:spPr>
          <a:xfrm>
            <a:off x="14320359" y="15645471"/>
            <a:ext cx="43775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spc="-100" dirty="0">
                <a:solidFill>
                  <a:srgbClr val="1C2F69"/>
                </a:solidFill>
                <a:latin typeface="Gmarket Sans Medium" pitchFamily="34" charset="0"/>
              </a:rPr>
              <a:t>분리 된 문장을 합침</a:t>
            </a:r>
            <a:endParaRPr lang="en-US" dirty="0"/>
          </a:p>
        </p:txBody>
      </p:sp>
      <p:sp>
        <p:nvSpPr>
          <p:cNvPr id="129" name="Object 33">
            <a:extLst>
              <a:ext uri="{FF2B5EF4-FFF2-40B4-BE49-F238E27FC236}">
                <a16:creationId xmlns:a16="http://schemas.microsoft.com/office/drawing/2014/main" id="{3C82E06C-69CD-C594-DA52-CE485A619D0E}"/>
              </a:ext>
            </a:extLst>
          </p:cNvPr>
          <p:cNvSpPr txBox="1"/>
          <p:nvPr/>
        </p:nvSpPr>
        <p:spPr>
          <a:xfrm>
            <a:off x="15034068" y="17898171"/>
            <a:ext cx="295014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FFB352"/>
                </a:solidFill>
                <a:latin typeface="Gmarket Sans Bold" pitchFamily="34" charset="0"/>
                <a:cs typeface="Gmarket Sans Bold" pitchFamily="34" charset="0"/>
              </a:rPr>
              <a:t>결과</a:t>
            </a:r>
            <a:endParaRPr lang="en-US" sz="1100" dirty="0"/>
          </a:p>
        </p:txBody>
      </p:sp>
      <p:grpSp>
        <p:nvGrpSpPr>
          <p:cNvPr id="130" name="그룹 1008">
            <a:extLst>
              <a:ext uri="{FF2B5EF4-FFF2-40B4-BE49-F238E27FC236}">
                <a16:creationId xmlns:a16="http://schemas.microsoft.com/office/drawing/2014/main" id="{23BBCBB6-94FB-F6BC-C84B-E7E140DA8AAB}"/>
              </a:ext>
            </a:extLst>
          </p:cNvPr>
          <p:cNvGrpSpPr/>
          <p:nvPr/>
        </p:nvGrpSpPr>
        <p:grpSpPr>
          <a:xfrm>
            <a:off x="17984210" y="18660964"/>
            <a:ext cx="251999" cy="251999"/>
            <a:chOff x="14461319" y="5708558"/>
            <a:chExt cx="251999" cy="251999"/>
          </a:xfrm>
        </p:grpSpPr>
        <p:pic>
          <p:nvPicPr>
            <p:cNvPr id="131" name="Object 34">
              <a:extLst>
                <a:ext uri="{FF2B5EF4-FFF2-40B4-BE49-F238E27FC236}">
                  <a16:creationId xmlns:a16="http://schemas.microsoft.com/office/drawing/2014/main" id="{6E28B4AD-A69A-8AAD-7915-3D7A57102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61319" y="5708558"/>
              <a:ext cx="251999" cy="251999"/>
            </a:xfrm>
            <a:prstGeom prst="rect">
              <a:avLst/>
            </a:prstGeom>
          </p:spPr>
        </p:pic>
      </p:grpSp>
      <p:grpSp>
        <p:nvGrpSpPr>
          <p:cNvPr id="132" name="그룹 1009">
            <a:extLst>
              <a:ext uri="{FF2B5EF4-FFF2-40B4-BE49-F238E27FC236}">
                <a16:creationId xmlns:a16="http://schemas.microsoft.com/office/drawing/2014/main" id="{60AE37E3-6AD1-2603-3036-62DFD8EFAA81}"/>
              </a:ext>
            </a:extLst>
          </p:cNvPr>
          <p:cNvGrpSpPr/>
          <p:nvPr/>
        </p:nvGrpSpPr>
        <p:grpSpPr>
          <a:xfrm>
            <a:off x="5427199" y="19617731"/>
            <a:ext cx="1863768" cy="362368"/>
            <a:chOff x="3543851" y="6666294"/>
            <a:chExt cx="1863768" cy="362368"/>
          </a:xfrm>
        </p:grpSpPr>
        <p:pic>
          <p:nvPicPr>
            <p:cNvPr id="133" name="Object 37">
              <a:extLst>
                <a:ext uri="{FF2B5EF4-FFF2-40B4-BE49-F238E27FC236}">
                  <a16:creationId xmlns:a16="http://schemas.microsoft.com/office/drawing/2014/main" id="{B0897B48-AC2B-AC29-79E9-2B90F070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385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34" name="그룹 1010">
            <a:extLst>
              <a:ext uri="{FF2B5EF4-FFF2-40B4-BE49-F238E27FC236}">
                <a16:creationId xmlns:a16="http://schemas.microsoft.com/office/drawing/2014/main" id="{2D88F122-6531-1514-FDFC-25507E31B8CC}"/>
              </a:ext>
            </a:extLst>
          </p:cNvPr>
          <p:cNvGrpSpPr/>
          <p:nvPr/>
        </p:nvGrpSpPr>
        <p:grpSpPr>
          <a:xfrm>
            <a:off x="12211209" y="19617731"/>
            <a:ext cx="1863768" cy="362368"/>
            <a:chOff x="10327861" y="6666294"/>
            <a:chExt cx="1863768" cy="362368"/>
          </a:xfrm>
        </p:grpSpPr>
        <p:pic>
          <p:nvPicPr>
            <p:cNvPr id="135" name="Object 40">
              <a:extLst>
                <a:ext uri="{FF2B5EF4-FFF2-40B4-BE49-F238E27FC236}">
                  <a16:creationId xmlns:a16="http://schemas.microsoft.com/office/drawing/2014/main" id="{4EA5E364-FC72-082E-DA1B-C10960A9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2786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36" name="그룹 1011">
            <a:extLst>
              <a:ext uri="{FF2B5EF4-FFF2-40B4-BE49-F238E27FC236}">
                <a16:creationId xmlns:a16="http://schemas.microsoft.com/office/drawing/2014/main" id="{E07CE23D-DA1C-02F4-31CD-0FA71173994C}"/>
              </a:ext>
            </a:extLst>
          </p:cNvPr>
          <p:cNvGrpSpPr/>
          <p:nvPr/>
        </p:nvGrpSpPr>
        <p:grpSpPr>
          <a:xfrm>
            <a:off x="8804962" y="17556440"/>
            <a:ext cx="1863768" cy="362368"/>
            <a:chOff x="6921614" y="4605003"/>
            <a:chExt cx="1863768" cy="362368"/>
          </a:xfrm>
        </p:grpSpPr>
        <p:pic>
          <p:nvPicPr>
            <p:cNvPr id="137" name="Object 43">
              <a:extLst>
                <a:ext uri="{FF2B5EF4-FFF2-40B4-BE49-F238E27FC236}">
                  <a16:creationId xmlns:a16="http://schemas.microsoft.com/office/drawing/2014/main" id="{F99CDAFE-D0C5-F654-60F8-0515FFCC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21614" y="4605003"/>
              <a:ext cx="1863768" cy="362368"/>
            </a:xfrm>
            <a:prstGeom prst="rect">
              <a:avLst/>
            </a:prstGeom>
          </p:spPr>
        </p:pic>
      </p:grpSp>
      <p:grpSp>
        <p:nvGrpSpPr>
          <p:cNvPr id="138" name="그룹 1012">
            <a:extLst>
              <a:ext uri="{FF2B5EF4-FFF2-40B4-BE49-F238E27FC236}">
                <a16:creationId xmlns:a16="http://schemas.microsoft.com/office/drawing/2014/main" id="{22BDD98D-0E7F-CF03-80CD-79C225EBC556}"/>
              </a:ext>
            </a:extLst>
          </p:cNvPr>
          <p:cNvGrpSpPr/>
          <p:nvPr/>
        </p:nvGrpSpPr>
        <p:grpSpPr>
          <a:xfrm>
            <a:off x="15588973" y="17556440"/>
            <a:ext cx="1863768" cy="362368"/>
            <a:chOff x="13705625" y="4605003"/>
            <a:chExt cx="1863768" cy="362368"/>
          </a:xfrm>
        </p:grpSpPr>
        <p:pic>
          <p:nvPicPr>
            <p:cNvPr id="139" name="Object 46">
              <a:extLst>
                <a:ext uri="{FF2B5EF4-FFF2-40B4-BE49-F238E27FC236}">
                  <a16:creationId xmlns:a16="http://schemas.microsoft.com/office/drawing/2014/main" id="{8AABF706-07DC-F620-AA5E-DB174D99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05625" y="4605003"/>
              <a:ext cx="1863768" cy="362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6197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443</Words>
  <Application>Microsoft Macintosh PowerPoint</Application>
  <PresentationFormat>사용자 지정</PresentationFormat>
  <Paragraphs>84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5" baseType="lpstr">
      <vt:lpstr>Courier New</vt:lpstr>
      <vt:lpstr>Pretendard Light</vt:lpstr>
      <vt:lpstr>Pretendard Medium</vt:lpstr>
      <vt:lpstr>MaruBuri Regular</vt:lpstr>
      <vt:lpstr>Gmarket Sans Medium</vt:lpstr>
      <vt:lpstr>Pretendard SemiBold</vt:lpstr>
      <vt:lpstr>MAaruBuri ExtraLight</vt:lpstr>
      <vt:lpstr>Gmarket Sans Bold</vt:lpstr>
      <vt:lpstr>BM YEONSUNG OTF</vt:lpstr>
      <vt:lpstr>Arial</vt:lpstr>
      <vt:lpstr>BM DoHyeon OTF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 Joowhan</cp:lastModifiedBy>
  <cp:revision>119</cp:revision>
  <dcterms:modified xsi:type="dcterms:W3CDTF">2022-05-22T09:55:37Z</dcterms:modified>
</cp:coreProperties>
</file>